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258" r:id="rId4"/>
    <p:sldId id="304" r:id="rId5"/>
    <p:sldId id="319" r:id="rId6"/>
    <p:sldId id="259" r:id="rId7"/>
    <p:sldId id="262" r:id="rId8"/>
    <p:sldId id="263" r:id="rId9"/>
    <p:sldId id="264" r:id="rId10"/>
    <p:sldId id="265" r:id="rId11"/>
    <p:sldId id="298" r:id="rId12"/>
    <p:sldId id="320" r:id="rId13"/>
    <p:sldId id="296" r:id="rId14"/>
    <p:sldId id="299" r:id="rId15"/>
    <p:sldId id="257" r:id="rId16"/>
    <p:sldId id="317" r:id="rId17"/>
    <p:sldId id="316" r:id="rId18"/>
    <p:sldId id="303" r:id="rId19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4D7961"/>
    <a:srgbClr val="2ED4D8"/>
    <a:srgbClr val="85658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3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8871B-0254-4974-84B3-FA90C71DA2F5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505D6100-F498-4A4C-82FC-76007C601412}">
      <dgm:prSet phldrT="[Текст]" custT="1"/>
      <dgm:spPr/>
      <dgm:t>
        <a:bodyPr/>
        <a:lstStyle/>
        <a:p>
          <a:r>
            <a:rPr lang="ru-RU" sz="1600"/>
            <a:t>Появление речи</a:t>
          </a:r>
          <a:endParaRPr lang="ru-KZ" sz="1600" dirty="0"/>
        </a:p>
      </dgm:t>
    </dgm:pt>
    <dgm:pt modelId="{8F68F701-DC60-4C33-AE14-E652141D8CD3}" type="parTrans" cxnId="{755FF226-1482-4227-A0FA-EA16D3D01F16}">
      <dgm:prSet/>
      <dgm:spPr/>
      <dgm:t>
        <a:bodyPr/>
        <a:lstStyle/>
        <a:p>
          <a:endParaRPr lang="ru-KZ" sz="1600"/>
        </a:p>
      </dgm:t>
    </dgm:pt>
    <dgm:pt modelId="{B23B83DC-CC6E-49E7-A88F-87D10E4BE13E}" type="sibTrans" cxnId="{755FF226-1482-4227-A0FA-EA16D3D01F1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KZ" sz="1600"/>
        </a:p>
      </dgm:t>
      <dgm:extLst>
        <a:ext uri="{E40237B7-FDA0-4F09-8148-C483321AD2D9}">
          <dgm14:cNvPr xmlns:dgm14="http://schemas.microsoft.com/office/drawing/2010/diagram" id="0" name="" descr="Круги Харви 0% со сплошной заливкой"/>
        </a:ext>
      </dgm:extLst>
    </dgm:pt>
    <dgm:pt modelId="{FFF1F32E-76F1-4972-B1A1-814B12FDF5BB}">
      <dgm:prSet phldrT="[Текст]" custT="1"/>
      <dgm:spPr/>
      <dgm:t>
        <a:bodyPr/>
        <a:lstStyle/>
        <a:p>
          <a:r>
            <a:rPr lang="ru-RU" sz="1600"/>
            <a:t>Книгопечатание</a:t>
          </a:r>
          <a:endParaRPr lang="ru-KZ" sz="1600" dirty="0"/>
        </a:p>
      </dgm:t>
    </dgm:pt>
    <dgm:pt modelId="{54CCD925-4C14-42F0-9B8A-636EA80C3501}" type="parTrans" cxnId="{0CE8708B-466D-4F52-898D-96CF3A4DF966}">
      <dgm:prSet/>
      <dgm:spPr/>
      <dgm:t>
        <a:bodyPr/>
        <a:lstStyle/>
        <a:p>
          <a:endParaRPr lang="ru-KZ" sz="1600"/>
        </a:p>
      </dgm:t>
    </dgm:pt>
    <dgm:pt modelId="{16AFDDB6-09B4-442A-980F-F63828A33DDB}" type="sibTrans" cxnId="{0CE8708B-466D-4F52-898D-96CF3A4DF96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KZ" sz="1600"/>
        </a:p>
      </dgm:t>
      <dgm:extLst>
        <a:ext uri="{E40237B7-FDA0-4F09-8148-C483321AD2D9}">
          <dgm14:cNvPr xmlns:dgm14="http://schemas.microsoft.com/office/drawing/2010/diagram" id="0" name="" descr="Значок контур"/>
        </a:ext>
      </dgm:extLst>
    </dgm:pt>
    <dgm:pt modelId="{E7D677A7-C4B2-42FF-B833-053775BCB9A6}">
      <dgm:prSet phldrT="[Текст]" custT="1"/>
      <dgm:spPr/>
      <dgm:t>
        <a:bodyPr/>
        <a:lstStyle/>
        <a:p>
          <a:r>
            <a:rPr lang="ru-RU" sz="1600"/>
            <a:t>Письменность</a:t>
          </a:r>
          <a:endParaRPr lang="ru-KZ" sz="1600" dirty="0"/>
        </a:p>
      </dgm:t>
    </dgm:pt>
    <dgm:pt modelId="{2FB57CDD-F7B9-4928-9365-41AFA3B535CF}" type="parTrans" cxnId="{E7187A3C-E8AA-41A2-8444-849184F94698}">
      <dgm:prSet/>
      <dgm:spPr/>
      <dgm:t>
        <a:bodyPr/>
        <a:lstStyle/>
        <a:p>
          <a:endParaRPr lang="ru-KZ" sz="1600"/>
        </a:p>
      </dgm:t>
    </dgm:pt>
    <dgm:pt modelId="{59146527-6346-4A5D-A19C-1D9F101A30E9}" type="sibTrans" cxnId="{E7187A3C-E8AA-41A2-8444-849184F94698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KZ" sz="1600"/>
        </a:p>
      </dgm:t>
      <dgm:extLst>
        <a:ext uri="{E40237B7-FDA0-4F09-8148-C483321AD2D9}">
          <dgm14:cNvPr xmlns:dgm14="http://schemas.microsoft.com/office/drawing/2010/diagram" id="0" name="" descr="Значок 1 контур"/>
        </a:ext>
      </dgm:extLst>
    </dgm:pt>
    <dgm:pt modelId="{40E064AE-073A-4542-8C00-54C898EE6E58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Развитие технологий, связанных с электричеством (телефон, телеграф, телевидение, …) </a:t>
          </a:r>
          <a:endParaRPr lang="ru-KZ" sz="1600" b="1" dirty="0">
            <a:solidFill>
              <a:schemeClr val="tx1"/>
            </a:solidFill>
          </a:endParaRPr>
        </a:p>
      </dgm:t>
    </dgm:pt>
    <dgm:pt modelId="{FDFA6903-4499-431F-BD50-DAFE954EFD0A}" type="parTrans" cxnId="{76512543-A2CF-4A9C-8EC5-77B22E7CD683}">
      <dgm:prSet/>
      <dgm:spPr/>
      <dgm:t>
        <a:bodyPr/>
        <a:lstStyle/>
        <a:p>
          <a:endParaRPr lang="ru-KZ" sz="1600"/>
        </a:p>
      </dgm:t>
    </dgm:pt>
    <dgm:pt modelId="{E138C185-BA25-4109-A220-0B8BEA42D748}" type="sibTrans" cxnId="{76512543-A2CF-4A9C-8EC5-77B22E7CD683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KZ" sz="1600"/>
        </a:p>
      </dgm:t>
      <dgm:extLst>
        <a:ext uri="{E40237B7-FDA0-4F09-8148-C483321AD2D9}">
          <dgm14:cNvPr xmlns:dgm14="http://schemas.microsoft.com/office/drawing/2010/diagram" id="0" name="" descr="Значок 3 контур"/>
        </a:ext>
      </dgm:extLst>
    </dgm:pt>
    <dgm:pt modelId="{648F5802-D576-4631-946A-C2CF22DB7385}">
      <dgm:prSet phldrT="[Текст]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Цифровизация (компьютеры, облачные и мобильные технологии)</a:t>
          </a:r>
          <a:endParaRPr lang="ru-KZ" sz="1600" b="1" dirty="0">
            <a:solidFill>
              <a:schemeClr val="tx1"/>
            </a:solidFill>
          </a:endParaRPr>
        </a:p>
      </dgm:t>
    </dgm:pt>
    <dgm:pt modelId="{2A178A1F-F6F5-4584-A1AC-E78756DC8E5E}" type="parTrans" cxnId="{5E078D37-22CB-4179-95E3-7FE7D3CCD983}">
      <dgm:prSet/>
      <dgm:spPr/>
      <dgm:t>
        <a:bodyPr/>
        <a:lstStyle/>
        <a:p>
          <a:endParaRPr lang="ru-KZ" sz="1600"/>
        </a:p>
      </dgm:t>
    </dgm:pt>
    <dgm:pt modelId="{732F593E-C830-46B5-AE0D-01C41BFD190B}" type="sibTrans" cxnId="{5E078D37-22CB-4179-95E3-7FE7D3CCD983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KZ" sz="1600"/>
        </a:p>
      </dgm:t>
      <dgm:extLst>
        <a:ext uri="{E40237B7-FDA0-4F09-8148-C483321AD2D9}">
          <dgm14:cNvPr xmlns:dgm14="http://schemas.microsoft.com/office/drawing/2010/diagram" id="0" name="" descr="Значок 4 со сплошной заливкой"/>
        </a:ext>
      </dgm:extLst>
    </dgm:pt>
    <dgm:pt modelId="{5A732F26-8221-4839-B03A-D9117BBAE1A7}" type="pres">
      <dgm:prSet presAssocID="{6048871B-0254-4974-84B3-FA90C71DA2F5}" presName="Name0" presStyleCnt="0">
        <dgm:presLayoutVars>
          <dgm:chMax val="7"/>
          <dgm:chPref val="7"/>
          <dgm:dir/>
        </dgm:presLayoutVars>
      </dgm:prSet>
      <dgm:spPr/>
    </dgm:pt>
    <dgm:pt modelId="{BE265BB4-4D58-4CD0-A16F-EAE11184D7A6}" type="pres">
      <dgm:prSet presAssocID="{6048871B-0254-4974-84B3-FA90C71DA2F5}" presName="dot1" presStyleLbl="alignNode1" presStyleIdx="0" presStyleCnt="15"/>
      <dgm:spPr/>
    </dgm:pt>
    <dgm:pt modelId="{B46846F0-63C4-4A74-9A9E-532EBE6760B6}" type="pres">
      <dgm:prSet presAssocID="{6048871B-0254-4974-84B3-FA90C71DA2F5}" presName="dot2" presStyleLbl="alignNode1" presStyleIdx="1" presStyleCnt="15"/>
      <dgm:spPr/>
    </dgm:pt>
    <dgm:pt modelId="{AA2C6044-ED40-453D-A055-3F81F9AF03C5}" type="pres">
      <dgm:prSet presAssocID="{6048871B-0254-4974-84B3-FA90C71DA2F5}" presName="dot3" presStyleLbl="alignNode1" presStyleIdx="2" presStyleCnt="15"/>
      <dgm:spPr/>
    </dgm:pt>
    <dgm:pt modelId="{EC79BE98-F312-4304-9032-C3037467460C}" type="pres">
      <dgm:prSet presAssocID="{6048871B-0254-4974-84B3-FA90C71DA2F5}" presName="dot4" presStyleLbl="alignNode1" presStyleIdx="3" presStyleCnt="15"/>
      <dgm:spPr/>
    </dgm:pt>
    <dgm:pt modelId="{CBF727CD-DA48-4F5D-B06B-45E9F0161319}" type="pres">
      <dgm:prSet presAssocID="{6048871B-0254-4974-84B3-FA90C71DA2F5}" presName="dot5" presStyleLbl="alignNode1" presStyleIdx="4" presStyleCnt="15"/>
      <dgm:spPr/>
    </dgm:pt>
    <dgm:pt modelId="{E3005157-4FE4-44E6-98A3-FC7B56E29C27}" type="pres">
      <dgm:prSet presAssocID="{6048871B-0254-4974-84B3-FA90C71DA2F5}" presName="dot6" presStyleLbl="alignNode1" presStyleIdx="5" presStyleCnt="15"/>
      <dgm:spPr/>
    </dgm:pt>
    <dgm:pt modelId="{5BC1B18A-9E3D-4B5C-B8A7-AE5C770CB980}" type="pres">
      <dgm:prSet presAssocID="{6048871B-0254-4974-84B3-FA90C71DA2F5}" presName="dot7" presStyleLbl="alignNode1" presStyleIdx="6" presStyleCnt="15"/>
      <dgm:spPr/>
    </dgm:pt>
    <dgm:pt modelId="{B84C7A46-C55D-4273-9750-2E16288A64D4}" type="pres">
      <dgm:prSet presAssocID="{6048871B-0254-4974-84B3-FA90C71DA2F5}" presName="dot8" presStyleLbl="alignNode1" presStyleIdx="7" presStyleCnt="15"/>
      <dgm:spPr/>
    </dgm:pt>
    <dgm:pt modelId="{726EE472-E4DA-412B-AD9E-B998D200063E}" type="pres">
      <dgm:prSet presAssocID="{6048871B-0254-4974-84B3-FA90C71DA2F5}" presName="dotArrow1" presStyleLbl="alignNode1" presStyleIdx="8" presStyleCnt="15"/>
      <dgm:spPr/>
    </dgm:pt>
    <dgm:pt modelId="{146656AD-B526-4CE6-839C-9BC083D5634F}" type="pres">
      <dgm:prSet presAssocID="{6048871B-0254-4974-84B3-FA90C71DA2F5}" presName="dotArrow2" presStyleLbl="alignNode1" presStyleIdx="9" presStyleCnt="15"/>
      <dgm:spPr/>
    </dgm:pt>
    <dgm:pt modelId="{5C61E890-2547-4888-828B-AF32B4E0BEA0}" type="pres">
      <dgm:prSet presAssocID="{6048871B-0254-4974-84B3-FA90C71DA2F5}" presName="dotArrow3" presStyleLbl="alignNode1" presStyleIdx="10" presStyleCnt="15"/>
      <dgm:spPr/>
    </dgm:pt>
    <dgm:pt modelId="{D34C045B-4299-4B25-A2CE-58E9EC0949FD}" type="pres">
      <dgm:prSet presAssocID="{6048871B-0254-4974-84B3-FA90C71DA2F5}" presName="dotArrow4" presStyleLbl="alignNode1" presStyleIdx="11" presStyleCnt="15"/>
      <dgm:spPr/>
    </dgm:pt>
    <dgm:pt modelId="{962D694F-6C81-4437-A9EA-E8B30A71849F}" type="pres">
      <dgm:prSet presAssocID="{6048871B-0254-4974-84B3-FA90C71DA2F5}" presName="dotArrow5" presStyleLbl="alignNode1" presStyleIdx="12" presStyleCnt="15"/>
      <dgm:spPr/>
    </dgm:pt>
    <dgm:pt modelId="{00EAC717-6B43-4ACA-B83A-FFC4FACBB65E}" type="pres">
      <dgm:prSet presAssocID="{6048871B-0254-4974-84B3-FA90C71DA2F5}" presName="dotArrow6" presStyleLbl="alignNode1" presStyleIdx="13" presStyleCnt="15"/>
      <dgm:spPr/>
    </dgm:pt>
    <dgm:pt modelId="{84409795-AF9D-44F6-97A2-CB8545101EAF}" type="pres">
      <dgm:prSet presAssocID="{6048871B-0254-4974-84B3-FA90C71DA2F5}" presName="dotArrow7" presStyleLbl="alignNode1" presStyleIdx="14" presStyleCnt="15"/>
      <dgm:spPr/>
    </dgm:pt>
    <dgm:pt modelId="{490DCE6B-0577-43D7-B784-0EAE517C9CBE}" type="pres">
      <dgm:prSet presAssocID="{505D6100-F498-4A4C-82FC-76007C601412}" presName="parTx1" presStyleLbl="node1" presStyleIdx="0" presStyleCnt="5"/>
      <dgm:spPr/>
    </dgm:pt>
    <dgm:pt modelId="{62EA80D1-5F9F-4A24-87DC-2183D2D76CA6}" type="pres">
      <dgm:prSet presAssocID="{B23B83DC-CC6E-49E7-A88F-87D10E4BE13E}" presName="picture1" presStyleCnt="0"/>
      <dgm:spPr/>
    </dgm:pt>
    <dgm:pt modelId="{B4577474-BE20-48C3-9137-8B912E8C640C}" type="pres">
      <dgm:prSet presAssocID="{B23B83DC-CC6E-49E7-A88F-87D10E4BE13E}" presName="imageRepeatNode" presStyleLbl="fgImgPlace1" presStyleIdx="0" presStyleCnt="5"/>
      <dgm:spPr/>
    </dgm:pt>
    <dgm:pt modelId="{86C3B069-00D1-4311-9417-2998A8F2BFC8}" type="pres">
      <dgm:prSet presAssocID="{E7D677A7-C4B2-42FF-B833-053775BCB9A6}" presName="parTx2" presStyleLbl="node1" presStyleIdx="1" presStyleCnt="5"/>
      <dgm:spPr/>
    </dgm:pt>
    <dgm:pt modelId="{6D45C0A8-DCE8-47B1-AC5C-792ACEBC086A}" type="pres">
      <dgm:prSet presAssocID="{59146527-6346-4A5D-A19C-1D9F101A30E9}" presName="picture2" presStyleCnt="0"/>
      <dgm:spPr/>
    </dgm:pt>
    <dgm:pt modelId="{36059942-2D1A-4562-BB50-5E1A5EE71A1F}" type="pres">
      <dgm:prSet presAssocID="{59146527-6346-4A5D-A19C-1D9F101A30E9}" presName="imageRepeatNode" presStyleLbl="fgImgPlace1" presStyleIdx="1" presStyleCnt="5"/>
      <dgm:spPr/>
    </dgm:pt>
    <dgm:pt modelId="{4E7B8D6F-AF3C-4287-A4A3-4ED9FEDD3AD2}" type="pres">
      <dgm:prSet presAssocID="{FFF1F32E-76F1-4972-B1A1-814B12FDF5BB}" presName="parTx3" presStyleLbl="node1" presStyleIdx="2" presStyleCnt="5"/>
      <dgm:spPr/>
    </dgm:pt>
    <dgm:pt modelId="{2C187A07-DDDE-43C3-90D7-AF0C5F49D557}" type="pres">
      <dgm:prSet presAssocID="{16AFDDB6-09B4-442A-980F-F63828A33DDB}" presName="picture3" presStyleCnt="0"/>
      <dgm:spPr/>
    </dgm:pt>
    <dgm:pt modelId="{82744068-9F96-4512-AB31-D6FD2C292EB6}" type="pres">
      <dgm:prSet presAssocID="{16AFDDB6-09B4-442A-980F-F63828A33DDB}" presName="imageRepeatNode" presStyleLbl="fgImgPlace1" presStyleIdx="2" presStyleCnt="5"/>
      <dgm:spPr/>
    </dgm:pt>
    <dgm:pt modelId="{907A0134-A59B-4263-86B6-E95838684D90}" type="pres">
      <dgm:prSet presAssocID="{40E064AE-073A-4542-8C00-54C898EE6E58}" presName="parTx4" presStyleLbl="node1" presStyleIdx="3" presStyleCnt="5"/>
      <dgm:spPr/>
    </dgm:pt>
    <dgm:pt modelId="{F0E0CA3A-54A0-4242-9FC5-A2389BD37AB5}" type="pres">
      <dgm:prSet presAssocID="{E138C185-BA25-4109-A220-0B8BEA42D748}" presName="picture4" presStyleCnt="0"/>
      <dgm:spPr/>
    </dgm:pt>
    <dgm:pt modelId="{38FB4883-5DDF-4409-BA4D-EF4DCD6D0FF0}" type="pres">
      <dgm:prSet presAssocID="{E138C185-BA25-4109-A220-0B8BEA42D748}" presName="imageRepeatNode" presStyleLbl="fgImgPlace1" presStyleIdx="3" presStyleCnt="5"/>
      <dgm:spPr/>
    </dgm:pt>
    <dgm:pt modelId="{D65A250B-8CFC-4089-88D6-8DB98B6B39E4}" type="pres">
      <dgm:prSet presAssocID="{648F5802-D576-4631-946A-C2CF22DB7385}" presName="parTx5" presStyleLbl="node1" presStyleIdx="4" presStyleCnt="5"/>
      <dgm:spPr/>
    </dgm:pt>
    <dgm:pt modelId="{BD2AF7E6-E323-489A-854D-6AEAE5D3BA2A}" type="pres">
      <dgm:prSet presAssocID="{732F593E-C830-46B5-AE0D-01C41BFD190B}" presName="picture5" presStyleCnt="0"/>
      <dgm:spPr/>
    </dgm:pt>
    <dgm:pt modelId="{D2B19AE4-993D-41B4-893F-FEE288B3BEAA}" type="pres">
      <dgm:prSet presAssocID="{732F593E-C830-46B5-AE0D-01C41BFD190B}" presName="imageRepeatNode" presStyleLbl="fgImgPlace1" presStyleIdx="4" presStyleCnt="5"/>
      <dgm:spPr/>
    </dgm:pt>
  </dgm:ptLst>
  <dgm:cxnLst>
    <dgm:cxn modelId="{49592122-8D0C-44DB-B651-BE79F801D2BE}" type="presOf" srcId="{E138C185-BA25-4109-A220-0B8BEA42D748}" destId="{38FB4883-5DDF-4409-BA4D-EF4DCD6D0FF0}" srcOrd="0" destOrd="0" presId="urn:microsoft.com/office/officeart/2008/layout/AscendingPictureAccentProcess"/>
    <dgm:cxn modelId="{755FF226-1482-4227-A0FA-EA16D3D01F16}" srcId="{6048871B-0254-4974-84B3-FA90C71DA2F5}" destId="{505D6100-F498-4A4C-82FC-76007C601412}" srcOrd="0" destOrd="0" parTransId="{8F68F701-DC60-4C33-AE14-E652141D8CD3}" sibTransId="{B23B83DC-CC6E-49E7-A88F-87D10E4BE13E}"/>
    <dgm:cxn modelId="{5E078D37-22CB-4179-95E3-7FE7D3CCD983}" srcId="{6048871B-0254-4974-84B3-FA90C71DA2F5}" destId="{648F5802-D576-4631-946A-C2CF22DB7385}" srcOrd="4" destOrd="0" parTransId="{2A178A1F-F6F5-4584-A1AC-E78756DC8E5E}" sibTransId="{732F593E-C830-46B5-AE0D-01C41BFD190B}"/>
    <dgm:cxn modelId="{95492F3A-AEC2-4C99-9CB0-7C75F42EA987}" type="presOf" srcId="{16AFDDB6-09B4-442A-980F-F63828A33DDB}" destId="{82744068-9F96-4512-AB31-D6FD2C292EB6}" srcOrd="0" destOrd="0" presId="urn:microsoft.com/office/officeart/2008/layout/AscendingPictureAccentProcess"/>
    <dgm:cxn modelId="{E7187A3C-E8AA-41A2-8444-849184F94698}" srcId="{6048871B-0254-4974-84B3-FA90C71DA2F5}" destId="{E7D677A7-C4B2-42FF-B833-053775BCB9A6}" srcOrd="1" destOrd="0" parTransId="{2FB57CDD-F7B9-4928-9365-41AFA3B535CF}" sibTransId="{59146527-6346-4A5D-A19C-1D9F101A30E9}"/>
    <dgm:cxn modelId="{76512543-A2CF-4A9C-8EC5-77B22E7CD683}" srcId="{6048871B-0254-4974-84B3-FA90C71DA2F5}" destId="{40E064AE-073A-4542-8C00-54C898EE6E58}" srcOrd="3" destOrd="0" parTransId="{FDFA6903-4499-431F-BD50-DAFE954EFD0A}" sibTransId="{E138C185-BA25-4109-A220-0B8BEA42D748}"/>
    <dgm:cxn modelId="{FDD10347-2E19-43BD-88AE-218A4841B2EA}" type="presOf" srcId="{505D6100-F498-4A4C-82FC-76007C601412}" destId="{490DCE6B-0577-43D7-B784-0EAE517C9CBE}" srcOrd="0" destOrd="0" presId="urn:microsoft.com/office/officeart/2008/layout/AscendingPictureAccentProcess"/>
    <dgm:cxn modelId="{8910D875-2B23-41B0-82C8-CA686C051A97}" type="presOf" srcId="{59146527-6346-4A5D-A19C-1D9F101A30E9}" destId="{36059942-2D1A-4562-BB50-5E1A5EE71A1F}" srcOrd="0" destOrd="0" presId="urn:microsoft.com/office/officeart/2008/layout/AscendingPictureAccentProcess"/>
    <dgm:cxn modelId="{0CE8708B-466D-4F52-898D-96CF3A4DF966}" srcId="{6048871B-0254-4974-84B3-FA90C71DA2F5}" destId="{FFF1F32E-76F1-4972-B1A1-814B12FDF5BB}" srcOrd="2" destOrd="0" parTransId="{54CCD925-4C14-42F0-9B8A-636EA80C3501}" sibTransId="{16AFDDB6-09B4-442A-980F-F63828A33DDB}"/>
    <dgm:cxn modelId="{8D40EA8D-92FA-4B82-9EF4-B69201B8C224}" type="presOf" srcId="{B23B83DC-CC6E-49E7-A88F-87D10E4BE13E}" destId="{B4577474-BE20-48C3-9137-8B912E8C640C}" srcOrd="0" destOrd="0" presId="urn:microsoft.com/office/officeart/2008/layout/AscendingPictureAccentProcess"/>
    <dgm:cxn modelId="{3CB6409A-6E85-403A-BE9B-B0E18A4DD2F3}" type="presOf" srcId="{FFF1F32E-76F1-4972-B1A1-814B12FDF5BB}" destId="{4E7B8D6F-AF3C-4287-A4A3-4ED9FEDD3AD2}" srcOrd="0" destOrd="0" presId="urn:microsoft.com/office/officeart/2008/layout/AscendingPictureAccentProcess"/>
    <dgm:cxn modelId="{C588BBC7-F383-4A18-8B0C-0D27E80743BB}" type="presOf" srcId="{6048871B-0254-4974-84B3-FA90C71DA2F5}" destId="{5A732F26-8221-4839-B03A-D9117BBAE1A7}" srcOrd="0" destOrd="0" presId="urn:microsoft.com/office/officeart/2008/layout/AscendingPictureAccentProcess"/>
    <dgm:cxn modelId="{AAD2A2CD-B5A8-41A0-AC1A-51D074BC1D8E}" type="presOf" srcId="{648F5802-D576-4631-946A-C2CF22DB7385}" destId="{D65A250B-8CFC-4089-88D6-8DB98B6B39E4}" srcOrd="0" destOrd="0" presId="urn:microsoft.com/office/officeart/2008/layout/AscendingPictureAccentProcess"/>
    <dgm:cxn modelId="{AFFEFADF-234C-4BB5-9651-6CDB352B067A}" type="presOf" srcId="{40E064AE-073A-4542-8C00-54C898EE6E58}" destId="{907A0134-A59B-4263-86B6-E95838684D90}" srcOrd="0" destOrd="0" presId="urn:microsoft.com/office/officeart/2008/layout/AscendingPictureAccentProcess"/>
    <dgm:cxn modelId="{3CCB40E7-1B1D-4BD8-BA14-4B72891A2B20}" type="presOf" srcId="{E7D677A7-C4B2-42FF-B833-053775BCB9A6}" destId="{86C3B069-00D1-4311-9417-2998A8F2BFC8}" srcOrd="0" destOrd="0" presId="urn:microsoft.com/office/officeart/2008/layout/AscendingPictureAccentProcess"/>
    <dgm:cxn modelId="{D75282EA-708D-434B-A8AA-2EDD127622CD}" type="presOf" srcId="{732F593E-C830-46B5-AE0D-01C41BFD190B}" destId="{D2B19AE4-993D-41B4-893F-FEE288B3BEAA}" srcOrd="0" destOrd="0" presId="urn:microsoft.com/office/officeart/2008/layout/AscendingPictureAccentProcess"/>
    <dgm:cxn modelId="{A1E8DB92-A879-4428-A4F4-CDF873219542}" type="presParOf" srcId="{5A732F26-8221-4839-B03A-D9117BBAE1A7}" destId="{BE265BB4-4D58-4CD0-A16F-EAE11184D7A6}" srcOrd="0" destOrd="0" presId="urn:microsoft.com/office/officeart/2008/layout/AscendingPictureAccentProcess"/>
    <dgm:cxn modelId="{DB45A19E-B39B-4E5A-99DB-1581B09A26FF}" type="presParOf" srcId="{5A732F26-8221-4839-B03A-D9117BBAE1A7}" destId="{B46846F0-63C4-4A74-9A9E-532EBE6760B6}" srcOrd="1" destOrd="0" presId="urn:microsoft.com/office/officeart/2008/layout/AscendingPictureAccentProcess"/>
    <dgm:cxn modelId="{1A657057-57D5-40F5-8CF4-039AAC5272A7}" type="presParOf" srcId="{5A732F26-8221-4839-B03A-D9117BBAE1A7}" destId="{AA2C6044-ED40-453D-A055-3F81F9AF03C5}" srcOrd="2" destOrd="0" presId="urn:microsoft.com/office/officeart/2008/layout/AscendingPictureAccentProcess"/>
    <dgm:cxn modelId="{677C9F63-2D85-492C-86F6-7D7436604098}" type="presParOf" srcId="{5A732F26-8221-4839-B03A-D9117BBAE1A7}" destId="{EC79BE98-F312-4304-9032-C3037467460C}" srcOrd="3" destOrd="0" presId="urn:microsoft.com/office/officeart/2008/layout/AscendingPictureAccentProcess"/>
    <dgm:cxn modelId="{FDE5C028-6A48-4349-885B-459654EA0BBE}" type="presParOf" srcId="{5A732F26-8221-4839-B03A-D9117BBAE1A7}" destId="{CBF727CD-DA48-4F5D-B06B-45E9F0161319}" srcOrd="4" destOrd="0" presId="urn:microsoft.com/office/officeart/2008/layout/AscendingPictureAccentProcess"/>
    <dgm:cxn modelId="{62FF49B5-8A45-4FC6-866D-2091369CBCA0}" type="presParOf" srcId="{5A732F26-8221-4839-B03A-D9117BBAE1A7}" destId="{E3005157-4FE4-44E6-98A3-FC7B56E29C27}" srcOrd="5" destOrd="0" presId="urn:microsoft.com/office/officeart/2008/layout/AscendingPictureAccentProcess"/>
    <dgm:cxn modelId="{776BEAF6-139B-4B5C-BEA5-E76FCB814CDD}" type="presParOf" srcId="{5A732F26-8221-4839-B03A-D9117BBAE1A7}" destId="{5BC1B18A-9E3D-4B5C-B8A7-AE5C770CB980}" srcOrd="6" destOrd="0" presId="urn:microsoft.com/office/officeart/2008/layout/AscendingPictureAccentProcess"/>
    <dgm:cxn modelId="{4E34712A-6BCC-498B-BE8A-F90284EA7B12}" type="presParOf" srcId="{5A732F26-8221-4839-B03A-D9117BBAE1A7}" destId="{B84C7A46-C55D-4273-9750-2E16288A64D4}" srcOrd="7" destOrd="0" presId="urn:microsoft.com/office/officeart/2008/layout/AscendingPictureAccentProcess"/>
    <dgm:cxn modelId="{042A6621-944C-4538-9481-F054E5F6F31D}" type="presParOf" srcId="{5A732F26-8221-4839-B03A-D9117BBAE1A7}" destId="{726EE472-E4DA-412B-AD9E-B998D200063E}" srcOrd="8" destOrd="0" presId="urn:microsoft.com/office/officeart/2008/layout/AscendingPictureAccentProcess"/>
    <dgm:cxn modelId="{F0AF3330-9B5E-449F-9D0D-579F07CD498C}" type="presParOf" srcId="{5A732F26-8221-4839-B03A-D9117BBAE1A7}" destId="{146656AD-B526-4CE6-839C-9BC083D5634F}" srcOrd="9" destOrd="0" presId="urn:microsoft.com/office/officeart/2008/layout/AscendingPictureAccentProcess"/>
    <dgm:cxn modelId="{698ECAE0-0580-42AA-BD4A-0EDDB30829E8}" type="presParOf" srcId="{5A732F26-8221-4839-B03A-D9117BBAE1A7}" destId="{5C61E890-2547-4888-828B-AF32B4E0BEA0}" srcOrd="10" destOrd="0" presId="urn:microsoft.com/office/officeart/2008/layout/AscendingPictureAccentProcess"/>
    <dgm:cxn modelId="{33773ECE-6E6A-45E7-AB2C-AB5CD0B8D304}" type="presParOf" srcId="{5A732F26-8221-4839-B03A-D9117BBAE1A7}" destId="{D34C045B-4299-4B25-A2CE-58E9EC0949FD}" srcOrd="11" destOrd="0" presId="urn:microsoft.com/office/officeart/2008/layout/AscendingPictureAccentProcess"/>
    <dgm:cxn modelId="{35E3D24B-4E66-4A47-A67C-BC8B16ED130E}" type="presParOf" srcId="{5A732F26-8221-4839-B03A-D9117BBAE1A7}" destId="{962D694F-6C81-4437-A9EA-E8B30A71849F}" srcOrd="12" destOrd="0" presId="urn:microsoft.com/office/officeart/2008/layout/AscendingPictureAccentProcess"/>
    <dgm:cxn modelId="{460887A3-DB72-43B0-8FBD-42B7D146343D}" type="presParOf" srcId="{5A732F26-8221-4839-B03A-D9117BBAE1A7}" destId="{00EAC717-6B43-4ACA-B83A-FFC4FACBB65E}" srcOrd="13" destOrd="0" presId="urn:microsoft.com/office/officeart/2008/layout/AscendingPictureAccentProcess"/>
    <dgm:cxn modelId="{273FB531-4090-46BE-B62F-237F2AF34D92}" type="presParOf" srcId="{5A732F26-8221-4839-B03A-D9117BBAE1A7}" destId="{84409795-AF9D-44F6-97A2-CB8545101EAF}" srcOrd="14" destOrd="0" presId="urn:microsoft.com/office/officeart/2008/layout/AscendingPictureAccentProcess"/>
    <dgm:cxn modelId="{53415AF5-2011-4B11-A73F-02FA5E2134D5}" type="presParOf" srcId="{5A732F26-8221-4839-B03A-D9117BBAE1A7}" destId="{490DCE6B-0577-43D7-B784-0EAE517C9CBE}" srcOrd="15" destOrd="0" presId="urn:microsoft.com/office/officeart/2008/layout/AscendingPictureAccentProcess"/>
    <dgm:cxn modelId="{297A0C86-71ED-4F2F-916B-1D2B377D5BF7}" type="presParOf" srcId="{5A732F26-8221-4839-B03A-D9117BBAE1A7}" destId="{62EA80D1-5F9F-4A24-87DC-2183D2D76CA6}" srcOrd="16" destOrd="0" presId="urn:microsoft.com/office/officeart/2008/layout/AscendingPictureAccentProcess"/>
    <dgm:cxn modelId="{AF8AA6A0-1CC1-44FE-AE36-3242D44B27B2}" type="presParOf" srcId="{62EA80D1-5F9F-4A24-87DC-2183D2D76CA6}" destId="{B4577474-BE20-48C3-9137-8B912E8C640C}" srcOrd="0" destOrd="0" presId="urn:microsoft.com/office/officeart/2008/layout/AscendingPictureAccentProcess"/>
    <dgm:cxn modelId="{F17365FE-305F-4770-9220-E9DB8749FF47}" type="presParOf" srcId="{5A732F26-8221-4839-B03A-D9117BBAE1A7}" destId="{86C3B069-00D1-4311-9417-2998A8F2BFC8}" srcOrd="17" destOrd="0" presId="urn:microsoft.com/office/officeart/2008/layout/AscendingPictureAccentProcess"/>
    <dgm:cxn modelId="{8D793DFC-8DC2-434A-9BF7-3785A6DBE22B}" type="presParOf" srcId="{5A732F26-8221-4839-B03A-D9117BBAE1A7}" destId="{6D45C0A8-DCE8-47B1-AC5C-792ACEBC086A}" srcOrd="18" destOrd="0" presId="urn:microsoft.com/office/officeart/2008/layout/AscendingPictureAccentProcess"/>
    <dgm:cxn modelId="{62517116-37E9-4FF1-A69C-331F1D3BA41A}" type="presParOf" srcId="{6D45C0A8-DCE8-47B1-AC5C-792ACEBC086A}" destId="{36059942-2D1A-4562-BB50-5E1A5EE71A1F}" srcOrd="0" destOrd="0" presId="urn:microsoft.com/office/officeart/2008/layout/AscendingPictureAccentProcess"/>
    <dgm:cxn modelId="{91461FF7-8F38-4B41-84AF-0A06233D6A53}" type="presParOf" srcId="{5A732F26-8221-4839-B03A-D9117BBAE1A7}" destId="{4E7B8D6F-AF3C-4287-A4A3-4ED9FEDD3AD2}" srcOrd="19" destOrd="0" presId="urn:microsoft.com/office/officeart/2008/layout/AscendingPictureAccentProcess"/>
    <dgm:cxn modelId="{0B6E29FA-6093-42F6-8825-E807857CC547}" type="presParOf" srcId="{5A732F26-8221-4839-B03A-D9117BBAE1A7}" destId="{2C187A07-DDDE-43C3-90D7-AF0C5F49D557}" srcOrd="20" destOrd="0" presId="urn:microsoft.com/office/officeart/2008/layout/AscendingPictureAccentProcess"/>
    <dgm:cxn modelId="{0149DCFC-09D6-4813-B936-9407EF69ED99}" type="presParOf" srcId="{2C187A07-DDDE-43C3-90D7-AF0C5F49D557}" destId="{82744068-9F96-4512-AB31-D6FD2C292EB6}" srcOrd="0" destOrd="0" presId="urn:microsoft.com/office/officeart/2008/layout/AscendingPictureAccentProcess"/>
    <dgm:cxn modelId="{8172EADD-30B3-4C51-AA1F-5C82C9862971}" type="presParOf" srcId="{5A732F26-8221-4839-B03A-D9117BBAE1A7}" destId="{907A0134-A59B-4263-86B6-E95838684D90}" srcOrd="21" destOrd="0" presId="urn:microsoft.com/office/officeart/2008/layout/AscendingPictureAccentProcess"/>
    <dgm:cxn modelId="{E70DBA92-556D-4BF7-81CB-BEDDAD0DE18E}" type="presParOf" srcId="{5A732F26-8221-4839-B03A-D9117BBAE1A7}" destId="{F0E0CA3A-54A0-4242-9FC5-A2389BD37AB5}" srcOrd="22" destOrd="0" presId="urn:microsoft.com/office/officeart/2008/layout/AscendingPictureAccentProcess"/>
    <dgm:cxn modelId="{E646AD0A-BEB8-4092-80C7-6F283EC2AAE7}" type="presParOf" srcId="{F0E0CA3A-54A0-4242-9FC5-A2389BD37AB5}" destId="{38FB4883-5DDF-4409-BA4D-EF4DCD6D0FF0}" srcOrd="0" destOrd="0" presId="urn:microsoft.com/office/officeart/2008/layout/AscendingPictureAccentProcess"/>
    <dgm:cxn modelId="{6CFCD544-297C-44D6-8E66-09DF953F2626}" type="presParOf" srcId="{5A732F26-8221-4839-B03A-D9117BBAE1A7}" destId="{D65A250B-8CFC-4089-88D6-8DB98B6B39E4}" srcOrd="23" destOrd="0" presId="urn:microsoft.com/office/officeart/2008/layout/AscendingPictureAccentProcess"/>
    <dgm:cxn modelId="{740F6407-BC02-4782-9D8E-9AA170E4A401}" type="presParOf" srcId="{5A732F26-8221-4839-B03A-D9117BBAE1A7}" destId="{BD2AF7E6-E323-489A-854D-6AEAE5D3BA2A}" srcOrd="24" destOrd="0" presId="urn:microsoft.com/office/officeart/2008/layout/AscendingPictureAccentProcess"/>
    <dgm:cxn modelId="{3189E0D0-E4A2-42D9-8DCE-7C262F3EE0A2}" type="presParOf" srcId="{BD2AF7E6-E323-489A-854D-6AEAE5D3BA2A}" destId="{D2B19AE4-993D-41B4-893F-FEE288B3BEAA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145295-F215-4802-804D-DB3519BFF5A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ru-KZ"/>
        </a:p>
      </dgm:t>
    </dgm:pt>
    <dgm:pt modelId="{25E182F0-265F-4484-8D17-8D5308983C4B}">
      <dgm:prSet phldrT="[Текст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/>
            <a:t>Когнитивные искажения</a:t>
          </a:r>
          <a:endParaRPr lang="ru-KZ"/>
        </a:p>
      </dgm:t>
    </dgm:pt>
    <dgm:pt modelId="{EC133462-AC6E-404A-92FA-CC7D888FA4CF}" type="parTrans" cxnId="{E37368F8-F094-4A55-9208-F7F5F28C26F1}">
      <dgm:prSet/>
      <dgm:spPr/>
      <dgm:t>
        <a:bodyPr/>
        <a:lstStyle/>
        <a:p>
          <a:endParaRPr lang="ru-KZ" sz="1600"/>
        </a:p>
      </dgm:t>
    </dgm:pt>
    <dgm:pt modelId="{4C85C77B-DC5F-4F28-B9B2-135318B2BD8B}" type="sibTrans" cxnId="{E37368F8-F094-4A55-9208-F7F5F28C26F1}">
      <dgm:prSet/>
      <dgm:spPr/>
      <dgm:t>
        <a:bodyPr/>
        <a:lstStyle/>
        <a:p>
          <a:endParaRPr lang="ru-KZ"/>
        </a:p>
      </dgm:t>
    </dgm:pt>
    <dgm:pt modelId="{B9A8CC31-1235-49AC-BC2B-6B71ED258098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Черно-белое мышление</a:t>
          </a:r>
          <a:endParaRPr lang="ru-KZ" b="1"/>
        </a:p>
      </dgm:t>
    </dgm:pt>
    <dgm:pt modelId="{BD155FD6-D247-4022-8B9F-EFFB912D9641}" type="parTrans" cxnId="{A21B190B-C3C1-4F47-BB20-4BF9444AC874}">
      <dgm:prSet/>
      <dgm:spPr/>
      <dgm:t>
        <a:bodyPr/>
        <a:lstStyle/>
        <a:p>
          <a:endParaRPr lang="ru-KZ" sz="1600"/>
        </a:p>
      </dgm:t>
    </dgm:pt>
    <dgm:pt modelId="{8EA6124D-E68E-4E00-BAEA-2D3ACAA307A0}" type="sibTrans" cxnId="{A21B190B-C3C1-4F47-BB20-4BF9444AC874}">
      <dgm:prSet/>
      <dgm:spPr/>
      <dgm:t>
        <a:bodyPr/>
        <a:lstStyle/>
        <a:p>
          <a:endParaRPr lang="ru-KZ"/>
        </a:p>
      </dgm:t>
    </dgm:pt>
    <dgm:pt modelId="{FDDBE5D3-0CAC-48E3-8E2C-32581A84AC8A}">
      <dgm:prSet phldrT="[Текст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/>
            <a:t>Психологическая инерция</a:t>
          </a:r>
          <a:endParaRPr lang="ru-KZ"/>
        </a:p>
      </dgm:t>
    </dgm:pt>
    <dgm:pt modelId="{ABA9E817-7B88-4DAB-B6C8-E1E1E7298C64}" type="parTrans" cxnId="{DCAF20CD-7399-4087-88C7-1B8E2359FA43}">
      <dgm:prSet/>
      <dgm:spPr/>
      <dgm:t>
        <a:bodyPr/>
        <a:lstStyle/>
        <a:p>
          <a:endParaRPr lang="ru-KZ" sz="1600"/>
        </a:p>
      </dgm:t>
    </dgm:pt>
    <dgm:pt modelId="{03C3E902-277F-45B7-97BA-FBEA47E85CC1}" type="sibTrans" cxnId="{DCAF20CD-7399-4087-88C7-1B8E2359FA43}">
      <dgm:prSet/>
      <dgm:spPr/>
      <dgm:t>
        <a:bodyPr/>
        <a:lstStyle/>
        <a:p>
          <a:endParaRPr lang="ru-KZ"/>
        </a:p>
      </dgm:t>
    </dgm:pt>
    <dgm:pt modelId="{F2C6A314-5706-4DBA-AEEF-32EFCE7B5FC2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Привычной функции</a:t>
          </a:r>
          <a:endParaRPr lang="ru-KZ" b="1"/>
        </a:p>
      </dgm:t>
    </dgm:pt>
    <dgm:pt modelId="{648FBEC0-2D50-444C-BBDE-4BDC94ECCE4C}" type="parTrans" cxnId="{B2967B59-0597-42F3-9810-9A51EFDFCF65}">
      <dgm:prSet/>
      <dgm:spPr/>
      <dgm:t>
        <a:bodyPr/>
        <a:lstStyle/>
        <a:p>
          <a:endParaRPr lang="ru-KZ" sz="1600"/>
        </a:p>
      </dgm:t>
    </dgm:pt>
    <dgm:pt modelId="{6E3863C3-9946-4B9F-9B83-495F794D5564}" type="sibTrans" cxnId="{B2967B59-0597-42F3-9810-9A51EFDFCF65}">
      <dgm:prSet/>
      <dgm:spPr/>
      <dgm:t>
        <a:bodyPr/>
        <a:lstStyle/>
        <a:p>
          <a:endParaRPr lang="ru-KZ"/>
        </a:p>
      </dgm:t>
    </dgm:pt>
    <dgm:pt modelId="{B004D7AE-84B1-408B-A873-03D46680DE40}">
      <dgm:prSet phldrT="[Текст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/>
            <a:t>Ложные представления  </a:t>
          </a:r>
          <a:endParaRPr lang="ru-KZ"/>
        </a:p>
      </dgm:t>
    </dgm:pt>
    <dgm:pt modelId="{8CAAAC1E-1FCC-4BB7-80AC-116B85F5BC91}" type="parTrans" cxnId="{90D261C0-EC05-4228-B3F3-724D89D61B3A}">
      <dgm:prSet/>
      <dgm:spPr/>
      <dgm:t>
        <a:bodyPr/>
        <a:lstStyle/>
        <a:p>
          <a:endParaRPr lang="ru-KZ" sz="1600"/>
        </a:p>
      </dgm:t>
    </dgm:pt>
    <dgm:pt modelId="{5F4413A0-DFA1-4E48-8D0D-9F975B07775F}" type="sibTrans" cxnId="{90D261C0-EC05-4228-B3F3-724D89D61B3A}">
      <dgm:prSet/>
      <dgm:spPr/>
      <dgm:t>
        <a:bodyPr/>
        <a:lstStyle/>
        <a:p>
          <a:endParaRPr lang="ru-KZ"/>
        </a:p>
      </dgm:t>
    </dgm:pt>
    <dgm:pt modelId="{1A425060-D4A3-49A2-B590-BA07D5C47AFF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О себе</a:t>
          </a:r>
          <a:endParaRPr lang="ru-KZ" b="1"/>
        </a:p>
      </dgm:t>
    </dgm:pt>
    <dgm:pt modelId="{69A6003D-265E-4FCE-ACF4-96829B73994A}" type="parTrans" cxnId="{305DB9B4-E277-415F-8349-90B8B6316712}">
      <dgm:prSet/>
      <dgm:spPr/>
      <dgm:t>
        <a:bodyPr/>
        <a:lstStyle/>
        <a:p>
          <a:endParaRPr lang="ru-KZ" sz="1600"/>
        </a:p>
      </dgm:t>
    </dgm:pt>
    <dgm:pt modelId="{EFE838E4-CFDF-4DD0-A6B9-2ACF9659D307}" type="sibTrans" cxnId="{305DB9B4-E277-415F-8349-90B8B6316712}">
      <dgm:prSet/>
      <dgm:spPr/>
      <dgm:t>
        <a:bodyPr/>
        <a:lstStyle/>
        <a:p>
          <a:endParaRPr lang="ru-KZ"/>
        </a:p>
      </dgm:t>
    </dgm:pt>
    <dgm:pt modelId="{3AFCD1C6-451C-422C-86E9-4B2E15CEEE80}">
      <dgm:prSet phldrT="[Текст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/>
            <a:t>Недостоверная информация</a:t>
          </a:r>
          <a:endParaRPr lang="ru-KZ"/>
        </a:p>
      </dgm:t>
    </dgm:pt>
    <dgm:pt modelId="{7144E74D-3E45-440B-9308-890E6E698E02}" type="parTrans" cxnId="{40363689-87A3-498E-AC98-007803447D80}">
      <dgm:prSet/>
      <dgm:spPr/>
      <dgm:t>
        <a:bodyPr/>
        <a:lstStyle/>
        <a:p>
          <a:endParaRPr lang="ru-KZ" sz="1600"/>
        </a:p>
      </dgm:t>
    </dgm:pt>
    <dgm:pt modelId="{F306C95E-73D9-4DEA-9867-31ED6EA76821}" type="sibTrans" cxnId="{40363689-87A3-498E-AC98-007803447D80}">
      <dgm:prSet/>
      <dgm:spPr/>
      <dgm:t>
        <a:bodyPr/>
        <a:lstStyle/>
        <a:p>
          <a:endParaRPr lang="ru-KZ"/>
        </a:p>
      </dgm:t>
    </dgm:pt>
    <dgm:pt modelId="{AC05B7E5-70BA-4224-83CC-0351556A8CB8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ИИ – генерация недостоверных данных</a:t>
          </a:r>
          <a:endParaRPr lang="ru-KZ" b="1"/>
        </a:p>
      </dgm:t>
    </dgm:pt>
    <dgm:pt modelId="{88FFAB70-734C-4A49-93DB-AC46691F4639}" type="parTrans" cxnId="{D0B23139-AD87-400C-92F1-3B8FDD371258}">
      <dgm:prSet/>
      <dgm:spPr/>
      <dgm:t>
        <a:bodyPr/>
        <a:lstStyle/>
        <a:p>
          <a:endParaRPr lang="ru-KZ" sz="1600"/>
        </a:p>
      </dgm:t>
    </dgm:pt>
    <dgm:pt modelId="{89DCD768-A54E-40F1-9E4A-383A97BB38C5}" type="sibTrans" cxnId="{D0B23139-AD87-400C-92F1-3B8FDD371258}">
      <dgm:prSet/>
      <dgm:spPr/>
      <dgm:t>
        <a:bodyPr/>
        <a:lstStyle/>
        <a:p>
          <a:endParaRPr lang="ru-KZ"/>
        </a:p>
      </dgm:t>
    </dgm:pt>
    <dgm:pt modelId="{35811975-5989-4C59-8C16-7B3438C3B94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Персонализация</a:t>
          </a:r>
        </a:p>
      </dgm:t>
    </dgm:pt>
    <dgm:pt modelId="{9729A72B-3CA0-42FE-A32C-A4D94C946322}" type="parTrans" cxnId="{BD3A2155-7992-47C4-BCF6-2101A7DA0392}">
      <dgm:prSet/>
      <dgm:spPr/>
      <dgm:t>
        <a:bodyPr/>
        <a:lstStyle/>
        <a:p>
          <a:endParaRPr lang="ru-KZ" sz="1600"/>
        </a:p>
      </dgm:t>
    </dgm:pt>
    <dgm:pt modelId="{C6F2ADB0-CF41-4559-85AE-A33FC533021F}" type="sibTrans" cxnId="{BD3A2155-7992-47C4-BCF6-2101A7DA0392}">
      <dgm:prSet/>
      <dgm:spPr/>
      <dgm:t>
        <a:bodyPr/>
        <a:lstStyle/>
        <a:p>
          <a:endParaRPr lang="ru-KZ"/>
        </a:p>
      </dgm:t>
    </dgm:pt>
    <dgm:pt modelId="{E53F2CFA-D929-4274-B8FC-E053BDE15C6D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Селективное восприятие</a:t>
          </a:r>
        </a:p>
      </dgm:t>
    </dgm:pt>
    <dgm:pt modelId="{D8D92637-CE2B-4CCD-9CFE-BABE313D7298}" type="parTrans" cxnId="{9BD3B09E-5E0F-49ED-9959-EFFCDAD7EF7A}">
      <dgm:prSet/>
      <dgm:spPr/>
      <dgm:t>
        <a:bodyPr/>
        <a:lstStyle/>
        <a:p>
          <a:endParaRPr lang="ru-KZ" sz="1600"/>
        </a:p>
      </dgm:t>
    </dgm:pt>
    <dgm:pt modelId="{55470D19-D4A2-4262-A6DB-3E640DF04094}" type="sibTrans" cxnId="{9BD3B09E-5E0F-49ED-9959-EFFCDAD7EF7A}">
      <dgm:prSet/>
      <dgm:spPr/>
      <dgm:t>
        <a:bodyPr/>
        <a:lstStyle/>
        <a:p>
          <a:endParaRPr lang="ru-KZ"/>
        </a:p>
      </dgm:t>
    </dgm:pt>
    <dgm:pt modelId="{816E5B7D-35E1-4F41-9AF0-9F4CA5718913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Негативизм</a:t>
          </a:r>
        </a:p>
      </dgm:t>
    </dgm:pt>
    <dgm:pt modelId="{F7BA222F-BE54-4C2A-99B7-B921F64738A4}" type="parTrans" cxnId="{DC547B7A-63DA-40D9-8B64-C9B1BFCCE5D2}">
      <dgm:prSet/>
      <dgm:spPr/>
      <dgm:t>
        <a:bodyPr/>
        <a:lstStyle/>
        <a:p>
          <a:endParaRPr lang="ru-KZ" sz="1600"/>
        </a:p>
      </dgm:t>
    </dgm:pt>
    <dgm:pt modelId="{12F63CAB-15DA-4CD6-9A72-D888FCCB016F}" type="sibTrans" cxnId="{DC547B7A-63DA-40D9-8B64-C9B1BFCCE5D2}">
      <dgm:prSet/>
      <dgm:spPr/>
      <dgm:t>
        <a:bodyPr/>
        <a:lstStyle/>
        <a:p>
          <a:endParaRPr lang="ru-KZ"/>
        </a:p>
      </dgm:t>
    </dgm:pt>
    <dgm:pt modelId="{67A5719A-F86F-463C-9791-CCAA9726F281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Образа</a:t>
          </a:r>
          <a:endParaRPr lang="ru-KZ" b="1"/>
        </a:p>
      </dgm:t>
    </dgm:pt>
    <dgm:pt modelId="{9C3D101E-02C4-4792-97DF-D472AB19BAD5}" type="parTrans" cxnId="{334DD029-5FA3-4EB2-AF83-BD34EFC1FA24}">
      <dgm:prSet/>
      <dgm:spPr/>
      <dgm:t>
        <a:bodyPr/>
        <a:lstStyle/>
        <a:p>
          <a:endParaRPr lang="ru-KZ" sz="1600"/>
        </a:p>
      </dgm:t>
    </dgm:pt>
    <dgm:pt modelId="{8579380F-09A6-4A44-A51F-D0C44D58DD47}" type="sibTrans" cxnId="{334DD029-5FA3-4EB2-AF83-BD34EFC1FA24}">
      <dgm:prSet/>
      <dgm:spPr/>
      <dgm:t>
        <a:bodyPr/>
        <a:lstStyle/>
        <a:p>
          <a:endParaRPr lang="ru-KZ"/>
        </a:p>
      </dgm:t>
    </dgm:pt>
    <dgm:pt modelId="{F5204CBE-9EBC-403D-BAD0-A24A2A075951}">
      <dgm:prSet phldrT="[Текст]"/>
      <dgm:spPr/>
      <dgm:t>
        <a:bodyPr/>
        <a:lstStyle/>
        <a:p>
          <a:pPr>
            <a:lnSpc>
              <a:spcPct val="100000"/>
            </a:lnSpc>
          </a:pPr>
          <a:endParaRPr lang="ru-KZ" b="1"/>
        </a:p>
      </dgm:t>
    </dgm:pt>
    <dgm:pt modelId="{2378FCDA-3976-4358-972E-7B85580E1107}" type="parTrans" cxnId="{4492E4FE-3010-4A40-AFD6-CB51938D8968}">
      <dgm:prSet/>
      <dgm:spPr/>
      <dgm:t>
        <a:bodyPr/>
        <a:lstStyle/>
        <a:p>
          <a:endParaRPr lang="ru-KZ" sz="1600"/>
        </a:p>
      </dgm:t>
    </dgm:pt>
    <dgm:pt modelId="{6F61DFE5-3B8A-4E3F-8D8B-060A22F38D0B}" type="sibTrans" cxnId="{4492E4FE-3010-4A40-AFD6-CB51938D8968}">
      <dgm:prSet/>
      <dgm:spPr/>
      <dgm:t>
        <a:bodyPr/>
        <a:lstStyle/>
        <a:p>
          <a:endParaRPr lang="ru-KZ"/>
        </a:p>
      </dgm:t>
    </dgm:pt>
    <dgm:pt modelId="{77531E10-A7D6-4B3C-B283-63AF023A3F36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Привычного способа действия</a:t>
          </a:r>
          <a:endParaRPr lang="ru-KZ" b="1"/>
        </a:p>
      </dgm:t>
    </dgm:pt>
    <dgm:pt modelId="{93FB8555-F644-48B1-A9C6-655A5AF57F45}" type="parTrans" cxnId="{2F678F57-DDFF-4FCA-A1CB-016050B2E286}">
      <dgm:prSet/>
      <dgm:spPr/>
      <dgm:t>
        <a:bodyPr/>
        <a:lstStyle/>
        <a:p>
          <a:endParaRPr lang="ru-KZ" sz="1600"/>
        </a:p>
      </dgm:t>
    </dgm:pt>
    <dgm:pt modelId="{4C4E1209-108B-4246-873E-BA7F270018E7}" type="sibTrans" cxnId="{2F678F57-DDFF-4FCA-A1CB-016050B2E286}">
      <dgm:prSet/>
      <dgm:spPr/>
      <dgm:t>
        <a:bodyPr/>
        <a:lstStyle/>
        <a:p>
          <a:endParaRPr lang="ru-KZ"/>
        </a:p>
      </dgm:t>
    </dgm:pt>
    <dgm:pt modelId="{65C3D66D-8EBF-4A2C-B6BE-7B97CA0FABFE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Поведения</a:t>
          </a:r>
          <a:endParaRPr lang="ru-KZ" b="1"/>
        </a:p>
      </dgm:t>
    </dgm:pt>
    <dgm:pt modelId="{51BD3F4E-CBF9-4B70-84C8-9F5B82445267}" type="parTrans" cxnId="{4E80807E-A008-469C-803B-7AA2AEFF21BD}">
      <dgm:prSet/>
      <dgm:spPr/>
      <dgm:t>
        <a:bodyPr/>
        <a:lstStyle/>
        <a:p>
          <a:endParaRPr lang="ru-KZ"/>
        </a:p>
      </dgm:t>
    </dgm:pt>
    <dgm:pt modelId="{94E52A9A-2382-48E4-AA22-88704BCA9DE8}" type="sibTrans" cxnId="{4E80807E-A008-469C-803B-7AA2AEFF21BD}">
      <dgm:prSet/>
      <dgm:spPr/>
      <dgm:t>
        <a:bodyPr/>
        <a:lstStyle/>
        <a:p>
          <a:endParaRPr lang="ru-KZ"/>
        </a:p>
      </dgm:t>
    </dgm:pt>
    <dgm:pt modelId="{CC7F0BDB-EB90-4D75-8543-9612DC43C0F7}">
      <dgm:prSet phldrT="[Текст]"/>
      <dgm:spPr/>
      <dgm:t>
        <a:bodyPr/>
        <a:lstStyle/>
        <a:p>
          <a:pPr>
            <a:lnSpc>
              <a:spcPct val="100000"/>
            </a:lnSpc>
          </a:pPr>
          <a:endParaRPr lang="ru-KZ" b="1"/>
        </a:p>
      </dgm:t>
    </dgm:pt>
    <dgm:pt modelId="{D5B25C20-E54A-4232-954A-FD973FD7788A}" type="parTrans" cxnId="{27A06F26-6FDC-4782-92F8-C1CBCE777398}">
      <dgm:prSet/>
      <dgm:spPr/>
      <dgm:t>
        <a:bodyPr/>
        <a:lstStyle/>
        <a:p>
          <a:endParaRPr lang="ru-KZ"/>
        </a:p>
      </dgm:t>
    </dgm:pt>
    <dgm:pt modelId="{C7748FF8-F204-4C69-A61C-17DA0BA30E58}" type="sibTrans" cxnId="{27A06F26-6FDC-4782-92F8-C1CBCE777398}">
      <dgm:prSet/>
      <dgm:spPr/>
      <dgm:t>
        <a:bodyPr/>
        <a:lstStyle/>
        <a:p>
          <a:endParaRPr lang="ru-KZ"/>
        </a:p>
      </dgm:t>
    </dgm:pt>
    <dgm:pt modelId="{196272A6-F20A-4C91-BB8D-8228BCBCA649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Имитация данных</a:t>
          </a:r>
          <a:endParaRPr lang="ru-KZ" b="1"/>
        </a:p>
      </dgm:t>
    </dgm:pt>
    <dgm:pt modelId="{42E97FE9-DBB9-4885-BFFE-FA06DAAD0F91}" type="parTrans" cxnId="{46693826-2021-4709-A3C7-D68E06866576}">
      <dgm:prSet/>
      <dgm:spPr/>
      <dgm:t>
        <a:bodyPr/>
        <a:lstStyle/>
        <a:p>
          <a:endParaRPr lang="ru-KZ"/>
        </a:p>
      </dgm:t>
    </dgm:pt>
    <dgm:pt modelId="{75F90480-435F-4979-993E-9139A4E1115F}" type="sibTrans" cxnId="{46693826-2021-4709-A3C7-D68E06866576}">
      <dgm:prSet/>
      <dgm:spPr/>
      <dgm:t>
        <a:bodyPr/>
        <a:lstStyle/>
        <a:p>
          <a:endParaRPr lang="ru-KZ"/>
        </a:p>
      </dgm:t>
    </dgm:pt>
    <dgm:pt modelId="{C2F308DE-5C53-4C9C-BE24-16470F020269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Плагиат</a:t>
          </a:r>
          <a:endParaRPr lang="ru-KZ" b="1"/>
        </a:p>
      </dgm:t>
    </dgm:pt>
    <dgm:pt modelId="{BEF0712E-2382-431A-9685-7C07EC5D2CE4}" type="parTrans" cxnId="{D8750634-F901-4330-99EF-6AB506B15D4E}">
      <dgm:prSet/>
      <dgm:spPr/>
      <dgm:t>
        <a:bodyPr/>
        <a:lstStyle/>
        <a:p>
          <a:endParaRPr lang="ru-KZ"/>
        </a:p>
      </dgm:t>
    </dgm:pt>
    <dgm:pt modelId="{6098FB17-3FB7-4086-874A-470FDD1D10DC}" type="sibTrans" cxnId="{D8750634-F901-4330-99EF-6AB506B15D4E}">
      <dgm:prSet/>
      <dgm:spPr/>
      <dgm:t>
        <a:bodyPr/>
        <a:lstStyle/>
        <a:p>
          <a:endParaRPr lang="ru-KZ"/>
        </a:p>
      </dgm:t>
    </dgm:pt>
    <dgm:pt modelId="{56CFB19A-4DFE-4F27-9625-36F079D0548C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Стандартная ситуация</a:t>
          </a:r>
          <a:endParaRPr lang="ru-KZ" b="1"/>
        </a:p>
      </dgm:t>
    </dgm:pt>
    <dgm:pt modelId="{AB24C63D-E73F-4092-9A9A-D88DF57E1087}" type="parTrans" cxnId="{8E03A4AA-F5DF-4A96-86C3-55B90E521BAC}">
      <dgm:prSet/>
      <dgm:spPr/>
      <dgm:t>
        <a:bodyPr/>
        <a:lstStyle/>
        <a:p>
          <a:endParaRPr lang="ru-KZ"/>
        </a:p>
      </dgm:t>
    </dgm:pt>
    <dgm:pt modelId="{2BAA47B6-62B7-4556-ACDC-30DF3750AB46}" type="sibTrans" cxnId="{8E03A4AA-F5DF-4A96-86C3-55B90E521BAC}">
      <dgm:prSet/>
      <dgm:spPr/>
      <dgm:t>
        <a:bodyPr/>
        <a:lstStyle/>
        <a:p>
          <a:endParaRPr lang="ru-KZ"/>
        </a:p>
      </dgm:t>
    </dgm:pt>
    <dgm:pt modelId="{DFCB6D4C-3AC4-457C-8CC2-3A3E4C1C33EC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О мире</a:t>
          </a:r>
          <a:endParaRPr lang="ru-KZ" b="1"/>
        </a:p>
      </dgm:t>
    </dgm:pt>
    <dgm:pt modelId="{B53B4051-436D-434F-86A1-71D35FAD5EB9}" type="parTrans" cxnId="{B1C68EB4-A456-4248-B87E-557BB94BB03C}">
      <dgm:prSet/>
      <dgm:spPr/>
      <dgm:t>
        <a:bodyPr/>
        <a:lstStyle/>
        <a:p>
          <a:endParaRPr lang="ru-KZ"/>
        </a:p>
      </dgm:t>
    </dgm:pt>
    <dgm:pt modelId="{444BA1E1-B993-4E1B-9719-C5C421F3ECF1}" type="sibTrans" cxnId="{B1C68EB4-A456-4248-B87E-557BB94BB03C}">
      <dgm:prSet/>
      <dgm:spPr/>
      <dgm:t>
        <a:bodyPr/>
        <a:lstStyle/>
        <a:p>
          <a:endParaRPr lang="ru-KZ"/>
        </a:p>
      </dgm:t>
    </dgm:pt>
    <dgm:pt modelId="{EFC415AF-D9DF-434E-B443-A3B46A46FED1}">
      <dgm:prSet phldrT="[Текст]"/>
      <dgm:spPr/>
      <dgm:t>
        <a:bodyPr/>
        <a:lstStyle/>
        <a:p>
          <a:pPr>
            <a:lnSpc>
              <a:spcPct val="100000"/>
            </a:lnSpc>
          </a:pPr>
          <a:endParaRPr lang="ru-KZ"/>
        </a:p>
      </dgm:t>
    </dgm:pt>
    <dgm:pt modelId="{0E84CE52-4414-4AE9-B861-A36242DB57D1}" type="parTrans" cxnId="{902F819C-B2AF-46DF-B3CF-4553F75AC6D9}">
      <dgm:prSet/>
      <dgm:spPr/>
      <dgm:t>
        <a:bodyPr/>
        <a:lstStyle/>
        <a:p>
          <a:endParaRPr lang="ru-KZ"/>
        </a:p>
      </dgm:t>
    </dgm:pt>
    <dgm:pt modelId="{8B738383-0957-4FAB-AE83-C1793AB019C1}" type="sibTrans" cxnId="{902F819C-B2AF-46DF-B3CF-4553F75AC6D9}">
      <dgm:prSet/>
      <dgm:spPr/>
      <dgm:t>
        <a:bodyPr/>
        <a:lstStyle/>
        <a:p>
          <a:endParaRPr lang="ru-KZ"/>
        </a:p>
      </dgm:t>
    </dgm:pt>
    <dgm:pt modelId="{B3C8FB19-5099-40C9-B92C-8577D30A9C55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Предубеждение</a:t>
          </a:r>
        </a:p>
      </dgm:t>
    </dgm:pt>
    <dgm:pt modelId="{FD96A496-4875-4397-8FA4-EEE7449B1465}" type="parTrans" cxnId="{3E9DD37F-F4EA-440B-8510-962CBABA9B9C}">
      <dgm:prSet/>
      <dgm:spPr/>
      <dgm:t>
        <a:bodyPr/>
        <a:lstStyle/>
        <a:p>
          <a:endParaRPr lang="ru-KZ"/>
        </a:p>
      </dgm:t>
    </dgm:pt>
    <dgm:pt modelId="{76447215-F768-4005-BF1F-720FC0747305}" type="sibTrans" cxnId="{3E9DD37F-F4EA-440B-8510-962CBABA9B9C}">
      <dgm:prSet/>
      <dgm:spPr/>
      <dgm:t>
        <a:bodyPr/>
        <a:lstStyle/>
        <a:p>
          <a:endParaRPr lang="ru-KZ"/>
        </a:p>
      </dgm:t>
    </dgm:pt>
    <dgm:pt modelId="{6E83BF40-D8BE-4ADE-B109-00196DDCFDDD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Завышенные ожидание</a:t>
          </a:r>
          <a:endParaRPr lang="ru-KZ" b="1"/>
        </a:p>
      </dgm:t>
    </dgm:pt>
    <dgm:pt modelId="{11D919E0-A75B-44F8-AB83-F3B5C56EE7FE}" type="parTrans" cxnId="{3E5D13B2-6FAE-4F1B-AFE5-B3ABB42137F6}">
      <dgm:prSet/>
      <dgm:spPr/>
      <dgm:t>
        <a:bodyPr/>
        <a:lstStyle/>
        <a:p>
          <a:endParaRPr lang="ru-KZ"/>
        </a:p>
      </dgm:t>
    </dgm:pt>
    <dgm:pt modelId="{C62F9278-39E4-407D-A9D2-9F6F52408C66}" type="sibTrans" cxnId="{3E5D13B2-6FAE-4F1B-AFE5-B3ABB42137F6}">
      <dgm:prSet/>
      <dgm:spPr/>
      <dgm:t>
        <a:bodyPr/>
        <a:lstStyle/>
        <a:p>
          <a:endParaRPr lang="ru-KZ"/>
        </a:p>
      </dgm:t>
    </dgm:pt>
    <dgm:pt modelId="{B3602F86-BEAC-4675-BB44-EDB63C9F1B39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Обесценивание</a:t>
          </a:r>
          <a:endParaRPr lang="ru-KZ" b="1"/>
        </a:p>
      </dgm:t>
    </dgm:pt>
    <dgm:pt modelId="{5ADEA27B-2D11-41B1-8C77-D3CA733B60C7}" type="parTrans" cxnId="{47029280-9958-49F3-94F9-5B8FDD6BA8F8}">
      <dgm:prSet/>
      <dgm:spPr/>
      <dgm:t>
        <a:bodyPr/>
        <a:lstStyle/>
        <a:p>
          <a:endParaRPr lang="ru-KZ"/>
        </a:p>
      </dgm:t>
    </dgm:pt>
    <dgm:pt modelId="{EBCBFC33-03C8-4BD3-87FB-3BCAFDC469F8}" type="sibTrans" cxnId="{47029280-9958-49F3-94F9-5B8FDD6BA8F8}">
      <dgm:prSet/>
      <dgm:spPr/>
      <dgm:t>
        <a:bodyPr/>
        <a:lstStyle/>
        <a:p>
          <a:endParaRPr lang="ru-KZ"/>
        </a:p>
      </dgm:t>
    </dgm:pt>
    <dgm:pt modelId="{AF753E2D-E628-4210-A75B-7151BCB6BD6E}" type="pres">
      <dgm:prSet presAssocID="{F3145295-F215-4802-804D-DB3519BFF5AA}" presName="root" presStyleCnt="0">
        <dgm:presLayoutVars>
          <dgm:dir/>
          <dgm:resizeHandles val="exact"/>
        </dgm:presLayoutVars>
      </dgm:prSet>
      <dgm:spPr/>
    </dgm:pt>
    <dgm:pt modelId="{36714852-6204-4FB6-8CF3-EE67EA5923C9}" type="pres">
      <dgm:prSet presAssocID="{25E182F0-265F-4484-8D17-8D5308983C4B}" presName="compNode" presStyleCnt="0"/>
      <dgm:spPr/>
    </dgm:pt>
    <dgm:pt modelId="{469C0712-79B7-4BC2-89D8-366C9602A4A4}" type="pres">
      <dgm:prSet presAssocID="{25E182F0-265F-4484-8D17-8D5308983C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BD63F91-8A9A-46D2-8393-88E73829D965}" type="pres">
      <dgm:prSet presAssocID="{25E182F0-265F-4484-8D17-8D5308983C4B}" presName="iconSpace" presStyleCnt="0"/>
      <dgm:spPr/>
    </dgm:pt>
    <dgm:pt modelId="{BE291E23-7D84-4C62-88F2-BD46F02C8453}" type="pres">
      <dgm:prSet presAssocID="{25E182F0-265F-4484-8D17-8D5308983C4B}" presName="parTx" presStyleLbl="revTx" presStyleIdx="0" presStyleCnt="8">
        <dgm:presLayoutVars>
          <dgm:chMax val="0"/>
          <dgm:chPref val="0"/>
        </dgm:presLayoutVars>
      </dgm:prSet>
      <dgm:spPr/>
    </dgm:pt>
    <dgm:pt modelId="{07BC0D7A-B164-4474-9097-E8D9D0DB5203}" type="pres">
      <dgm:prSet presAssocID="{25E182F0-265F-4484-8D17-8D5308983C4B}" presName="txSpace" presStyleCnt="0"/>
      <dgm:spPr/>
    </dgm:pt>
    <dgm:pt modelId="{0B2A6892-0094-41DF-B77A-1A5F08FE1757}" type="pres">
      <dgm:prSet presAssocID="{25E182F0-265F-4484-8D17-8D5308983C4B}" presName="desTx" presStyleLbl="revTx" presStyleIdx="1" presStyleCnt="8">
        <dgm:presLayoutVars/>
      </dgm:prSet>
      <dgm:spPr/>
    </dgm:pt>
    <dgm:pt modelId="{57539AEA-DF2A-4D7C-BCB5-B1049C42C153}" type="pres">
      <dgm:prSet presAssocID="{4C85C77B-DC5F-4F28-B9B2-135318B2BD8B}" presName="sibTrans" presStyleCnt="0"/>
      <dgm:spPr/>
    </dgm:pt>
    <dgm:pt modelId="{069B09B5-EA24-4F03-A908-CC6DCBFC1164}" type="pres">
      <dgm:prSet presAssocID="{FDDBE5D3-0CAC-48E3-8E2C-32581A84AC8A}" presName="compNode" presStyleCnt="0"/>
      <dgm:spPr/>
    </dgm:pt>
    <dgm:pt modelId="{A8047F79-FFFC-4910-B702-C4150DDFC77E}" type="pres">
      <dgm:prSet presAssocID="{FDDBE5D3-0CAC-48E3-8E2C-32581A84AC8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748E8C81-1997-4EB8-A69B-EFA368F355BA}" type="pres">
      <dgm:prSet presAssocID="{FDDBE5D3-0CAC-48E3-8E2C-32581A84AC8A}" presName="iconSpace" presStyleCnt="0"/>
      <dgm:spPr/>
    </dgm:pt>
    <dgm:pt modelId="{D816D189-8EDC-43D7-A911-63C422586A2D}" type="pres">
      <dgm:prSet presAssocID="{FDDBE5D3-0CAC-48E3-8E2C-32581A84AC8A}" presName="parTx" presStyleLbl="revTx" presStyleIdx="2" presStyleCnt="8">
        <dgm:presLayoutVars>
          <dgm:chMax val="0"/>
          <dgm:chPref val="0"/>
        </dgm:presLayoutVars>
      </dgm:prSet>
      <dgm:spPr/>
    </dgm:pt>
    <dgm:pt modelId="{55A4916A-410C-4873-A15B-41A77D700174}" type="pres">
      <dgm:prSet presAssocID="{FDDBE5D3-0CAC-48E3-8E2C-32581A84AC8A}" presName="txSpace" presStyleCnt="0"/>
      <dgm:spPr/>
    </dgm:pt>
    <dgm:pt modelId="{8F2CBFAF-1421-4F22-96D2-DE862E736A7D}" type="pres">
      <dgm:prSet presAssocID="{FDDBE5D3-0CAC-48E3-8E2C-32581A84AC8A}" presName="desTx" presStyleLbl="revTx" presStyleIdx="3" presStyleCnt="8">
        <dgm:presLayoutVars/>
      </dgm:prSet>
      <dgm:spPr/>
    </dgm:pt>
    <dgm:pt modelId="{4F200E54-92AD-4DE7-9FC5-8184EB216868}" type="pres">
      <dgm:prSet presAssocID="{03C3E902-277F-45B7-97BA-FBEA47E85CC1}" presName="sibTrans" presStyleCnt="0"/>
      <dgm:spPr/>
    </dgm:pt>
    <dgm:pt modelId="{CE8197DB-D2B7-45BA-8AFE-BFE7AD8C9860}" type="pres">
      <dgm:prSet presAssocID="{B004D7AE-84B1-408B-A873-03D46680DE40}" presName="compNode" presStyleCnt="0"/>
      <dgm:spPr/>
    </dgm:pt>
    <dgm:pt modelId="{D8004874-4DB8-4B71-B2C7-54E7147057F0}" type="pres">
      <dgm:prSet presAssocID="{B004D7AE-84B1-408B-A873-03D46680DE4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6E7A9332-3AFC-47D7-91A7-A536EB4CE0EF}" type="pres">
      <dgm:prSet presAssocID="{B004D7AE-84B1-408B-A873-03D46680DE40}" presName="iconSpace" presStyleCnt="0"/>
      <dgm:spPr/>
    </dgm:pt>
    <dgm:pt modelId="{E73C207B-2A9C-4266-B9F5-A1D236C15F94}" type="pres">
      <dgm:prSet presAssocID="{B004D7AE-84B1-408B-A873-03D46680DE40}" presName="parTx" presStyleLbl="revTx" presStyleIdx="4" presStyleCnt="8">
        <dgm:presLayoutVars>
          <dgm:chMax val="0"/>
          <dgm:chPref val="0"/>
        </dgm:presLayoutVars>
      </dgm:prSet>
      <dgm:spPr/>
    </dgm:pt>
    <dgm:pt modelId="{13579018-CB68-4FB3-B382-A86935692F88}" type="pres">
      <dgm:prSet presAssocID="{B004D7AE-84B1-408B-A873-03D46680DE40}" presName="txSpace" presStyleCnt="0"/>
      <dgm:spPr/>
    </dgm:pt>
    <dgm:pt modelId="{7AD9A27A-84CC-4E4E-9B8A-742F63F98CE3}" type="pres">
      <dgm:prSet presAssocID="{B004D7AE-84B1-408B-A873-03D46680DE40}" presName="desTx" presStyleLbl="revTx" presStyleIdx="5" presStyleCnt="8">
        <dgm:presLayoutVars/>
      </dgm:prSet>
      <dgm:spPr/>
    </dgm:pt>
    <dgm:pt modelId="{BF52F52A-E15B-4D4A-8772-0F9EA249A302}" type="pres">
      <dgm:prSet presAssocID="{5F4413A0-DFA1-4E48-8D0D-9F975B07775F}" presName="sibTrans" presStyleCnt="0"/>
      <dgm:spPr/>
    </dgm:pt>
    <dgm:pt modelId="{7FB3FE79-EB7F-484E-90AE-BFE9300F4FC2}" type="pres">
      <dgm:prSet presAssocID="{3AFCD1C6-451C-422C-86E9-4B2E15CEEE80}" presName="compNode" presStyleCnt="0"/>
      <dgm:spPr/>
    </dgm:pt>
    <dgm:pt modelId="{C82BF1B7-B5BF-411F-AC61-B3EE775A92EC}" type="pres">
      <dgm:prSet presAssocID="{3AFCD1C6-451C-422C-86E9-4B2E15CEEE8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70D2CF17-1FDD-4BF1-9871-A778C0EF5D03}" type="pres">
      <dgm:prSet presAssocID="{3AFCD1C6-451C-422C-86E9-4B2E15CEEE80}" presName="iconSpace" presStyleCnt="0"/>
      <dgm:spPr/>
    </dgm:pt>
    <dgm:pt modelId="{F0C744EC-791D-49A5-AFCF-5AF76BEC4FF5}" type="pres">
      <dgm:prSet presAssocID="{3AFCD1C6-451C-422C-86E9-4B2E15CEEE80}" presName="parTx" presStyleLbl="revTx" presStyleIdx="6" presStyleCnt="8">
        <dgm:presLayoutVars>
          <dgm:chMax val="0"/>
          <dgm:chPref val="0"/>
        </dgm:presLayoutVars>
      </dgm:prSet>
      <dgm:spPr/>
    </dgm:pt>
    <dgm:pt modelId="{BED9A36A-B9DD-45C4-9C8A-F1072B78E9E9}" type="pres">
      <dgm:prSet presAssocID="{3AFCD1C6-451C-422C-86E9-4B2E15CEEE80}" presName="txSpace" presStyleCnt="0"/>
      <dgm:spPr/>
    </dgm:pt>
    <dgm:pt modelId="{747D1F6D-C1D1-44C2-908E-E75E77CD1BE5}" type="pres">
      <dgm:prSet presAssocID="{3AFCD1C6-451C-422C-86E9-4B2E15CEEE80}" presName="desTx" presStyleLbl="revTx" presStyleIdx="7" presStyleCnt="8">
        <dgm:presLayoutVars/>
      </dgm:prSet>
      <dgm:spPr/>
    </dgm:pt>
  </dgm:ptLst>
  <dgm:cxnLst>
    <dgm:cxn modelId="{4E5F1D01-1C21-40F1-B57D-BA9E4948D10C}" type="presOf" srcId="{67A5719A-F86F-463C-9791-CCAA9726F281}" destId="{8F2CBFAF-1421-4F22-96D2-DE862E736A7D}" srcOrd="0" destOrd="1" presId="urn:microsoft.com/office/officeart/2018/2/layout/IconLabelDescriptionList"/>
    <dgm:cxn modelId="{A747AC04-1E8B-4670-9A4B-160A2B238956}" type="presOf" srcId="{F5204CBE-9EBC-403D-BAD0-A24A2A075951}" destId="{8F2CBFAF-1421-4F22-96D2-DE862E736A7D}" srcOrd="0" destOrd="5" presId="urn:microsoft.com/office/officeart/2018/2/layout/IconLabelDescriptionList"/>
    <dgm:cxn modelId="{A21B190B-C3C1-4F47-BB20-4BF9444AC874}" srcId="{25E182F0-265F-4484-8D17-8D5308983C4B}" destId="{B9A8CC31-1235-49AC-BC2B-6B71ED258098}" srcOrd="0" destOrd="0" parTransId="{BD155FD6-D247-4022-8B9F-EFFB912D9641}" sibTransId="{8EA6124D-E68E-4E00-BAEA-2D3ACAA307A0}"/>
    <dgm:cxn modelId="{BA30C30C-4BCD-4EE2-BE3A-BFFB6768B9B2}" type="presOf" srcId="{35811975-5989-4C59-8C16-7B3438C3B948}" destId="{0B2A6892-0094-41DF-B77A-1A5F08FE1757}" srcOrd="0" destOrd="1" presId="urn:microsoft.com/office/officeart/2018/2/layout/IconLabelDescriptionList"/>
    <dgm:cxn modelId="{C123901F-42C6-4DDE-B6BD-F3D0D0BC288B}" type="presOf" srcId="{25E182F0-265F-4484-8D17-8D5308983C4B}" destId="{BE291E23-7D84-4C62-88F2-BD46F02C8453}" srcOrd="0" destOrd="0" presId="urn:microsoft.com/office/officeart/2018/2/layout/IconLabelDescriptionList"/>
    <dgm:cxn modelId="{46693826-2021-4709-A3C7-D68E06866576}" srcId="{3AFCD1C6-451C-422C-86E9-4B2E15CEEE80}" destId="{196272A6-F20A-4C91-BB8D-8228BCBCA649}" srcOrd="1" destOrd="0" parTransId="{42E97FE9-DBB9-4885-BFFE-FA06DAAD0F91}" sibTransId="{75F90480-435F-4979-993E-9139A4E1115F}"/>
    <dgm:cxn modelId="{27A06F26-6FDC-4782-92F8-C1CBCE777398}" srcId="{3AFCD1C6-451C-422C-86E9-4B2E15CEEE80}" destId="{CC7F0BDB-EB90-4D75-8543-9612DC43C0F7}" srcOrd="3" destOrd="0" parTransId="{D5B25C20-E54A-4232-954A-FD973FD7788A}" sibTransId="{C7748FF8-F204-4C69-A61C-17DA0BA30E58}"/>
    <dgm:cxn modelId="{334DD029-5FA3-4EB2-AF83-BD34EFC1FA24}" srcId="{FDDBE5D3-0CAC-48E3-8E2C-32581A84AC8A}" destId="{67A5719A-F86F-463C-9791-CCAA9726F281}" srcOrd="1" destOrd="0" parTransId="{9C3D101E-02C4-4792-97DF-D472AB19BAD5}" sibTransId="{8579380F-09A6-4A44-A51F-D0C44D58DD47}"/>
    <dgm:cxn modelId="{1CAAF22B-7BE0-4D6F-9763-C4B2C5679617}" type="presOf" srcId="{F2C6A314-5706-4DBA-AEEF-32EFCE7B5FC2}" destId="{8F2CBFAF-1421-4F22-96D2-DE862E736A7D}" srcOrd="0" destOrd="0" presId="urn:microsoft.com/office/officeart/2018/2/layout/IconLabelDescriptionList"/>
    <dgm:cxn modelId="{D8750634-F901-4330-99EF-6AB506B15D4E}" srcId="{3AFCD1C6-451C-422C-86E9-4B2E15CEEE80}" destId="{C2F308DE-5C53-4C9C-BE24-16470F020269}" srcOrd="2" destOrd="0" parTransId="{BEF0712E-2382-431A-9685-7C07EC5D2CE4}" sibTransId="{6098FB17-3FB7-4086-874A-470FDD1D10DC}"/>
    <dgm:cxn modelId="{D0B23139-AD87-400C-92F1-3B8FDD371258}" srcId="{3AFCD1C6-451C-422C-86E9-4B2E15CEEE80}" destId="{AC05B7E5-70BA-4224-83CC-0351556A8CB8}" srcOrd="0" destOrd="0" parTransId="{88FFAB70-734C-4A49-93DB-AC46691F4639}" sibTransId="{89DCD768-A54E-40F1-9E4A-383A97BB38C5}"/>
    <dgm:cxn modelId="{4C2E313D-92EA-47A7-BCA7-0232684F20E0}" type="presOf" srcId="{196272A6-F20A-4C91-BB8D-8228BCBCA649}" destId="{747D1F6D-C1D1-44C2-908E-E75E77CD1BE5}" srcOrd="0" destOrd="1" presId="urn:microsoft.com/office/officeart/2018/2/layout/IconLabelDescriptionList"/>
    <dgm:cxn modelId="{06039A3D-2F3B-4726-90CE-127D7B132F48}" type="presOf" srcId="{F3145295-F215-4802-804D-DB3519BFF5AA}" destId="{AF753E2D-E628-4210-A75B-7151BCB6BD6E}" srcOrd="0" destOrd="0" presId="urn:microsoft.com/office/officeart/2018/2/layout/IconLabelDescriptionList"/>
    <dgm:cxn modelId="{6B0D343F-35D5-427F-A4DE-25D5B1FE503A}" type="presOf" srcId="{FDDBE5D3-0CAC-48E3-8E2C-32581A84AC8A}" destId="{D816D189-8EDC-43D7-A911-63C422586A2D}" srcOrd="0" destOrd="0" presId="urn:microsoft.com/office/officeart/2018/2/layout/IconLabelDescriptionList"/>
    <dgm:cxn modelId="{F66F705B-E315-48AE-B5C3-928143A25BE3}" type="presOf" srcId="{EFC415AF-D9DF-434E-B443-A3B46A46FED1}" destId="{7AD9A27A-84CC-4E4E-9B8A-742F63F98CE3}" srcOrd="0" destOrd="4" presId="urn:microsoft.com/office/officeart/2018/2/layout/IconLabelDescriptionList"/>
    <dgm:cxn modelId="{3DCE3A65-C699-4D8B-A527-9C3A99F03E8F}" type="presOf" srcId="{E53F2CFA-D929-4274-B8FC-E053BDE15C6D}" destId="{0B2A6892-0094-41DF-B77A-1A5F08FE1757}" srcOrd="0" destOrd="2" presId="urn:microsoft.com/office/officeart/2018/2/layout/IconLabelDescriptionList"/>
    <dgm:cxn modelId="{F85D9B4B-DC01-467E-9C8F-BD95C5D012D4}" type="presOf" srcId="{6E83BF40-D8BE-4ADE-B109-00196DDCFDDD}" destId="{7AD9A27A-84CC-4E4E-9B8A-742F63F98CE3}" srcOrd="0" destOrd="2" presId="urn:microsoft.com/office/officeart/2018/2/layout/IconLabelDescriptionList"/>
    <dgm:cxn modelId="{2D12096D-C48D-4CB2-A330-9DC84D680E94}" type="presOf" srcId="{B004D7AE-84B1-408B-A873-03D46680DE40}" destId="{E73C207B-2A9C-4266-B9F5-A1D236C15F94}" srcOrd="0" destOrd="0" presId="urn:microsoft.com/office/officeart/2018/2/layout/IconLabelDescriptionList"/>
    <dgm:cxn modelId="{BD3A2155-7992-47C4-BCF6-2101A7DA0392}" srcId="{25E182F0-265F-4484-8D17-8D5308983C4B}" destId="{35811975-5989-4C59-8C16-7B3438C3B948}" srcOrd="1" destOrd="0" parTransId="{9729A72B-3CA0-42FE-A32C-A4D94C946322}" sibTransId="{C6F2ADB0-CF41-4559-85AE-A33FC533021F}"/>
    <dgm:cxn modelId="{2F678F57-DDFF-4FCA-A1CB-016050B2E286}" srcId="{FDDBE5D3-0CAC-48E3-8E2C-32581A84AC8A}" destId="{77531E10-A7D6-4B3C-B283-63AF023A3F36}" srcOrd="3" destOrd="0" parTransId="{93FB8555-F644-48B1-A9C6-655A5AF57F45}" sibTransId="{4C4E1209-108B-4246-873E-BA7F270018E7}"/>
    <dgm:cxn modelId="{6F2F3159-DAE9-4A58-ACC4-B3011AF22108}" type="presOf" srcId="{DFCB6D4C-3AC4-457C-8CC2-3A3E4C1C33EC}" destId="{7AD9A27A-84CC-4E4E-9B8A-742F63F98CE3}" srcOrd="0" destOrd="1" presId="urn:microsoft.com/office/officeart/2018/2/layout/IconLabelDescriptionList"/>
    <dgm:cxn modelId="{B2967B59-0597-42F3-9810-9A51EFDFCF65}" srcId="{FDDBE5D3-0CAC-48E3-8E2C-32581A84AC8A}" destId="{F2C6A314-5706-4DBA-AEEF-32EFCE7B5FC2}" srcOrd="0" destOrd="0" parTransId="{648FBEC0-2D50-444C-BBDE-4BDC94ECCE4C}" sibTransId="{6E3863C3-9946-4B9F-9B83-495F794D5564}"/>
    <dgm:cxn modelId="{DC547B7A-63DA-40D9-8B64-C9B1BFCCE5D2}" srcId="{25E182F0-265F-4484-8D17-8D5308983C4B}" destId="{816E5B7D-35E1-4F41-9AF0-9F4CA5718913}" srcOrd="3" destOrd="0" parTransId="{F7BA222F-BE54-4C2A-99B7-B921F64738A4}" sibTransId="{12F63CAB-15DA-4CD6-9A72-D888FCCB016F}"/>
    <dgm:cxn modelId="{AF95A57D-C51D-4D56-82AB-633237B826EF}" type="presOf" srcId="{B3C8FB19-5099-40C9-B92C-8577D30A9C55}" destId="{0B2A6892-0094-41DF-B77A-1A5F08FE1757}" srcOrd="0" destOrd="4" presId="urn:microsoft.com/office/officeart/2018/2/layout/IconLabelDescriptionList"/>
    <dgm:cxn modelId="{4E80807E-A008-469C-803B-7AA2AEFF21BD}" srcId="{FDDBE5D3-0CAC-48E3-8E2C-32581A84AC8A}" destId="{65C3D66D-8EBF-4A2C-B6BE-7B97CA0FABFE}" srcOrd="2" destOrd="0" parTransId="{51BD3F4E-CBF9-4B70-84C8-9F5B82445267}" sibTransId="{94E52A9A-2382-48E4-AA22-88704BCA9DE8}"/>
    <dgm:cxn modelId="{3E9DD37F-F4EA-440B-8510-962CBABA9B9C}" srcId="{25E182F0-265F-4484-8D17-8D5308983C4B}" destId="{B3C8FB19-5099-40C9-B92C-8577D30A9C55}" srcOrd="4" destOrd="0" parTransId="{FD96A496-4875-4397-8FA4-EEE7449B1465}" sibTransId="{76447215-F768-4005-BF1F-720FC0747305}"/>
    <dgm:cxn modelId="{47029280-9958-49F3-94F9-5B8FDD6BA8F8}" srcId="{B004D7AE-84B1-408B-A873-03D46680DE40}" destId="{B3602F86-BEAC-4675-BB44-EDB63C9F1B39}" srcOrd="3" destOrd="0" parTransId="{5ADEA27B-2D11-41B1-8C77-D3CA733B60C7}" sibTransId="{EBCBFC33-03C8-4BD3-87FB-3BCAFDC469F8}"/>
    <dgm:cxn modelId="{2F8F7B83-377D-4BED-9346-2FB2E7EE110C}" type="presOf" srcId="{B3602F86-BEAC-4675-BB44-EDB63C9F1B39}" destId="{7AD9A27A-84CC-4E4E-9B8A-742F63F98CE3}" srcOrd="0" destOrd="3" presId="urn:microsoft.com/office/officeart/2018/2/layout/IconLabelDescriptionList"/>
    <dgm:cxn modelId="{40363689-87A3-498E-AC98-007803447D80}" srcId="{F3145295-F215-4802-804D-DB3519BFF5AA}" destId="{3AFCD1C6-451C-422C-86E9-4B2E15CEEE80}" srcOrd="3" destOrd="0" parTransId="{7144E74D-3E45-440B-9308-890E6E698E02}" sibTransId="{F306C95E-73D9-4DEA-9867-31ED6EA76821}"/>
    <dgm:cxn modelId="{7B826996-C999-44DF-956F-188886D290AF}" type="presOf" srcId="{3AFCD1C6-451C-422C-86E9-4B2E15CEEE80}" destId="{F0C744EC-791D-49A5-AFCF-5AF76BEC4FF5}" srcOrd="0" destOrd="0" presId="urn:microsoft.com/office/officeart/2018/2/layout/IconLabelDescriptionList"/>
    <dgm:cxn modelId="{902F819C-B2AF-46DF-B3CF-4553F75AC6D9}" srcId="{B004D7AE-84B1-408B-A873-03D46680DE40}" destId="{EFC415AF-D9DF-434E-B443-A3B46A46FED1}" srcOrd="4" destOrd="0" parTransId="{0E84CE52-4414-4AE9-B861-A36242DB57D1}" sibTransId="{8B738383-0957-4FAB-AE83-C1793AB019C1}"/>
    <dgm:cxn modelId="{9BD3B09E-5E0F-49ED-9959-EFFCDAD7EF7A}" srcId="{25E182F0-265F-4484-8D17-8D5308983C4B}" destId="{E53F2CFA-D929-4274-B8FC-E053BDE15C6D}" srcOrd="2" destOrd="0" parTransId="{D8D92637-CE2B-4CCD-9CFE-BABE313D7298}" sibTransId="{55470D19-D4A2-4262-A6DB-3E640DF04094}"/>
    <dgm:cxn modelId="{12FCC8A3-F482-4710-9326-814106DE1515}" type="presOf" srcId="{C2F308DE-5C53-4C9C-BE24-16470F020269}" destId="{747D1F6D-C1D1-44C2-908E-E75E77CD1BE5}" srcOrd="0" destOrd="2" presId="urn:microsoft.com/office/officeart/2018/2/layout/IconLabelDescriptionList"/>
    <dgm:cxn modelId="{8E03A4AA-F5DF-4A96-86C3-55B90E521BAC}" srcId="{FDDBE5D3-0CAC-48E3-8E2C-32581A84AC8A}" destId="{56CFB19A-4DFE-4F27-9625-36F079D0548C}" srcOrd="4" destOrd="0" parTransId="{AB24C63D-E73F-4092-9A9A-D88DF57E1087}" sibTransId="{2BAA47B6-62B7-4556-ACDC-30DF3750AB46}"/>
    <dgm:cxn modelId="{3E5D13B2-6FAE-4F1B-AFE5-B3ABB42137F6}" srcId="{B004D7AE-84B1-408B-A873-03D46680DE40}" destId="{6E83BF40-D8BE-4ADE-B109-00196DDCFDDD}" srcOrd="2" destOrd="0" parTransId="{11D919E0-A75B-44F8-AB83-F3B5C56EE7FE}" sibTransId="{C62F9278-39E4-407D-A9D2-9F6F52408C66}"/>
    <dgm:cxn modelId="{77F19CB2-F21F-45B5-8A4E-CD38A78133FB}" type="presOf" srcId="{816E5B7D-35E1-4F41-9AF0-9F4CA5718913}" destId="{0B2A6892-0094-41DF-B77A-1A5F08FE1757}" srcOrd="0" destOrd="3" presId="urn:microsoft.com/office/officeart/2018/2/layout/IconLabelDescriptionList"/>
    <dgm:cxn modelId="{B1C68EB4-A456-4248-B87E-557BB94BB03C}" srcId="{B004D7AE-84B1-408B-A873-03D46680DE40}" destId="{DFCB6D4C-3AC4-457C-8CC2-3A3E4C1C33EC}" srcOrd="1" destOrd="0" parTransId="{B53B4051-436D-434F-86A1-71D35FAD5EB9}" sibTransId="{444BA1E1-B993-4E1B-9719-C5C421F3ECF1}"/>
    <dgm:cxn modelId="{305DB9B4-E277-415F-8349-90B8B6316712}" srcId="{B004D7AE-84B1-408B-A873-03D46680DE40}" destId="{1A425060-D4A3-49A2-B590-BA07D5C47AFF}" srcOrd="0" destOrd="0" parTransId="{69A6003D-265E-4FCE-ACF4-96829B73994A}" sibTransId="{EFE838E4-CFDF-4DD0-A6B9-2ACF9659D307}"/>
    <dgm:cxn modelId="{68CCA7BE-F9D0-4FF2-803D-409F992C4B1F}" type="presOf" srcId="{56CFB19A-4DFE-4F27-9625-36F079D0548C}" destId="{8F2CBFAF-1421-4F22-96D2-DE862E736A7D}" srcOrd="0" destOrd="4" presId="urn:microsoft.com/office/officeart/2018/2/layout/IconLabelDescriptionList"/>
    <dgm:cxn modelId="{90D261C0-EC05-4228-B3F3-724D89D61B3A}" srcId="{F3145295-F215-4802-804D-DB3519BFF5AA}" destId="{B004D7AE-84B1-408B-A873-03D46680DE40}" srcOrd="2" destOrd="0" parTransId="{8CAAAC1E-1FCC-4BB7-80AC-116B85F5BC91}" sibTransId="{5F4413A0-DFA1-4E48-8D0D-9F975B07775F}"/>
    <dgm:cxn modelId="{201713C5-FC7E-4553-B56F-64C75A783CCF}" type="presOf" srcId="{CC7F0BDB-EB90-4D75-8543-9612DC43C0F7}" destId="{747D1F6D-C1D1-44C2-908E-E75E77CD1BE5}" srcOrd="0" destOrd="3" presId="urn:microsoft.com/office/officeart/2018/2/layout/IconLabelDescriptionList"/>
    <dgm:cxn modelId="{DCAF20CD-7399-4087-88C7-1B8E2359FA43}" srcId="{F3145295-F215-4802-804D-DB3519BFF5AA}" destId="{FDDBE5D3-0CAC-48E3-8E2C-32581A84AC8A}" srcOrd="1" destOrd="0" parTransId="{ABA9E817-7B88-4DAB-B6C8-E1E1E7298C64}" sibTransId="{03C3E902-277F-45B7-97BA-FBEA47E85CC1}"/>
    <dgm:cxn modelId="{406BD9E6-6393-42BA-920E-DECF3294628E}" type="presOf" srcId="{1A425060-D4A3-49A2-B590-BA07D5C47AFF}" destId="{7AD9A27A-84CC-4E4E-9B8A-742F63F98CE3}" srcOrd="0" destOrd="0" presId="urn:microsoft.com/office/officeart/2018/2/layout/IconLabelDescriptionList"/>
    <dgm:cxn modelId="{108D5DF0-0374-412A-A011-964FFD8597DC}" type="presOf" srcId="{65C3D66D-8EBF-4A2C-B6BE-7B97CA0FABFE}" destId="{8F2CBFAF-1421-4F22-96D2-DE862E736A7D}" srcOrd="0" destOrd="2" presId="urn:microsoft.com/office/officeart/2018/2/layout/IconLabelDescriptionList"/>
    <dgm:cxn modelId="{983755F0-E13A-43BC-82C5-F8A304859681}" type="presOf" srcId="{77531E10-A7D6-4B3C-B283-63AF023A3F36}" destId="{8F2CBFAF-1421-4F22-96D2-DE862E736A7D}" srcOrd="0" destOrd="3" presId="urn:microsoft.com/office/officeart/2018/2/layout/IconLabelDescriptionList"/>
    <dgm:cxn modelId="{015F88F0-7439-4462-B86F-B946C371F1A9}" type="presOf" srcId="{B9A8CC31-1235-49AC-BC2B-6B71ED258098}" destId="{0B2A6892-0094-41DF-B77A-1A5F08FE1757}" srcOrd="0" destOrd="0" presId="urn:microsoft.com/office/officeart/2018/2/layout/IconLabelDescriptionList"/>
    <dgm:cxn modelId="{E37368F8-F094-4A55-9208-F7F5F28C26F1}" srcId="{F3145295-F215-4802-804D-DB3519BFF5AA}" destId="{25E182F0-265F-4484-8D17-8D5308983C4B}" srcOrd="0" destOrd="0" parTransId="{EC133462-AC6E-404A-92FA-CC7D888FA4CF}" sibTransId="{4C85C77B-DC5F-4F28-B9B2-135318B2BD8B}"/>
    <dgm:cxn modelId="{88222CFD-7D81-44C7-920E-124840E10941}" type="presOf" srcId="{AC05B7E5-70BA-4224-83CC-0351556A8CB8}" destId="{747D1F6D-C1D1-44C2-908E-E75E77CD1BE5}" srcOrd="0" destOrd="0" presId="urn:microsoft.com/office/officeart/2018/2/layout/IconLabelDescriptionList"/>
    <dgm:cxn modelId="{4492E4FE-3010-4A40-AFD6-CB51938D8968}" srcId="{FDDBE5D3-0CAC-48E3-8E2C-32581A84AC8A}" destId="{F5204CBE-9EBC-403D-BAD0-A24A2A075951}" srcOrd="5" destOrd="0" parTransId="{2378FCDA-3976-4358-972E-7B85580E1107}" sibTransId="{6F61DFE5-3B8A-4E3F-8D8B-060A22F38D0B}"/>
    <dgm:cxn modelId="{AEA8FD01-AA13-4D90-B5E8-C12255FDBCC0}" type="presParOf" srcId="{AF753E2D-E628-4210-A75B-7151BCB6BD6E}" destId="{36714852-6204-4FB6-8CF3-EE67EA5923C9}" srcOrd="0" destOrd="0" presId="urn:microsoft.com/office/officeart/2018/2/layout/IconLabelDescriptionList"/>
    <dgm:cxn modelId="{B17BD5F8-596F-435B-90C5-73025336D109}" type="presParOf" srcId="{36714852-6204-4FB6-8CF3-EE67EA5923C9}" destId="{469C0712-79B7-4BC2-89D8-366C9602A4A4}" srcOrd="0" destOrd="0" presId="urn:microsoft.com/office/officeart/2018/2/layout/IconLabelDescriptionList"/>
    <dgm:cxn modelId="{1A59F934-C2AA-4189-9ED6-EE513EDE46C1}" type="presParOf" srcId="{36714852-6204-4FB6-8CF3-EE67EA5923C9}" destId="{BBD63F91-8A9A-46D2-8393-88E73829D965}" srcOrd="1" destOrd="0" presId="urn:microsoft.com/office/officeart/2018/2/layout/IconLabelDescriptionList"/>
    <dgm:cxn modelId="{0B50B429-8118-4C18-8EB1-2F81DF40BA0D}" type="presParOf" srcId="{36714852-6204-4FB6-8CF3-EE67EA5923C9}" destId="{BE291E23-7D84-4C62-88F2-BD46F02C8453}" srcOrd="2" destOrd="0" presId="urn:microsoft.com/office/officeart/2018/2/layout/IconLabelDescriptionList"/>
    <dgm:cxn modelId="{690289B0-C4C8-447F-8C2C-A46A3365624C}" type="presParOf" srcId="{36714852-6204-4FB6-8CF3-EE67EA5923C9}" destId="{07BC0D7A-B164-4474-9097-E8D9D0DB5203}" srcOrd="3" destOrd="0" presId="urn:microsoft.com/office/officeart/2018/2/layout/IconLabelDescriptionList"/>
    <dgm:cxn modelId="{B28CD72B-8090-4A97-83CF-BF365E2639E3}" type="presParOf" srcId="{36714852-6204-4FB6-8CF3-EE67EA5923C9}" destId="{0B2A6892-0094-41DF-B77A-1A5F08FE1757}" srcOrd="4" destOrd="0" presId="urn:microsoft.com/office/officeart/2018/2/layout/IconLabelDescriptionList"/>
    <dgm:cxn modelId="{013C4E89-6BCC-4C49-AF71-ECEA5F656F74}" type="presParOf" srcId="{AF753E2D-E628-4210-A75B-7151BCB6BD6E}" destId="{57539AEA-DF2A-4D7C-BCB5-B1049C42C153}" srcOrd="1" destOrd="0" presId="urn:microsoft.com/office/officeart/2018/2/layout/IconLabelDescriptionList"/>
    <dgm:cxn modelId="{2A8EE5CF-9A94-4757-B888-18ADC9B73D1F}" type="presParOf" srcId="{AF753E2D-E628-4210-A75B-7151BCB6BD6E}" destId="{069B09B5-EA24-4F03-A908-CC6DCBFC1164}" srcOrd="2" destOrd="0" presId="urn:microsoft.com/office/officeart/2018/2/layout/IconLabelDescriptionList"/>
    <dgm:cxn modelId="{BB416A9F-FBE4-46D9-AE4A-01B2FFE6D630}" type="presParOf" srcId="{069B09B5-EA24-4F03-A908-CC6DCBFC1164}" destId="{A8047F79-FFFC-4910-B702-C4150DDFC77E}" srcOrd="0" destOrd="0" presId="urn:microsoft.com/office/officeart/2018/2/layout/IconLabelDescriptionList"/>
    <dgm:cxn modelId="{7514EE6A-4171-4074-8656-7442D42A759F}" type="presParOf" srcId="{069B09B5-EA24-4F03-A908-CC6DCBFC1164}" destId="{748E8C81-1997-4EB8-A69B-EFA368F355BA}" srcOrd="1" destOrd="0" presId="urn:microsoft.com/office/officeart/2018/2/layout/IconLabelDescriptionList"/>
    <dgm:cxn modelId="{CBDB3407-7D30-4865-9D19-6197A29C81F4}" type="presParOf" srcId="{069B09B5-EA24-4F03-A908-CC6DCBFC1164}" destId="{D816D189-8EDC-43D7-A911-63C422586A2D}" srcOrd="2" destOrd="0" presId="urn:microsoft.com/office/officeart/2018/2/layout/IconLabelDescriptionList"/>
    <dgm:cxn modelId="{EE3A5C43-2377-48CF-8C3E-1971A369254E}" type="presParOf" srcId="{069B09B5-EA24-4F03-A908-CC6DCBFC1164}" destId="{55A4916A-410C-4873-A15B-41A77D700174}" srcOrd="3" destOrd="0" presId="urn:microsoft.com/office/officeart/2018/2/layout/IconLabelDescriptionList"/>
    <dgm:cxn modelId="{69EC9E04-C59F-4DCE-A81A-A443292B3F9D}" type="presParOf" srcId="{069B09B5-EA24-4F03-A908-CC6DCBFC1164}" destId="{8F2CBFAF-1421-4F22-96D2-DE862E736A7D}" srcOrd="4" destOrd="0" presId="urn:microsoft.com/office/officeart/2018/2/layout/IconLabelDescriptionList"/>
    <dgm:cxn modelId="{9359791C-D1D5-4321-9E9A-F83973430806}" type="presParOf" srcId="{AF753E2D-E628-4210-A75B-7151BCB6BD6E}" destId="{4F200E54-92AD-4DE7-9FC5-8184EB216868}" srcOrd="3" destOrd="0" presId="urn:microsoft.com/office/officeart/2018/2/layout/IconLabelDescriptionList"/>
    <dgm:cxn modelId="{5CD0CD10-31A7-461A-A31C-67C712F83CF4}" type="presParOf" srcId="{AF753E2D-E628-4210-A75B-7151BCB6BD6E}" destId="{CE8197DB-D2B7-45BA-8AFE-BFE7AD8C9860}" srcOrd="4" destOrd="0" presId="urn:microsoft.com/office/officeart/2018/2/layout/IconLabelDescriptionList"/>
    <dgm:cxn modelId="{850226CB-01BE-41A4-B5BD-46966C9FA102}" type="presParOf" srcId="{CE8197DB-D2B7-45BA-8AFE-BFE7AD8C9860}" destId="{D8004874-4DB8-4B71-B2C7-54E7147057F0}" srcOrd="0" destOrd="0" presId="urn:microsoft.com/office/officeart/2018/2/layout/IconLabelDescriptionList"/>
    <dgm:cxn modelId="{0CE09484-5212-490F-9226-A3B12C62BEC2}" type="presParOf" srcId="{CE8197DB-D2B7-45BA-8AFE-BFE7AD8C9860}" destId="{6E7A9332-3AFC-47D7-91A7-A536EB4CE0EF}" srcOrd="1" destOrd="0" presId="urn:microsoft.com/office/officeart/2018/2/layout/IconLabelDescriptionList"/>
    <dgm:cxn modelId="{C10006C7-FBA3-455B-B6D8-AF302C85603E}" type="presParOf" srcId="{CE8197DB-D2B7-45BA-8AFE-BFE7AD8C9860}" destId="{E73C207B-2A9C-4266-B9F5-A1D236C15F94}" srcOrd="2" destOrd="0" presId="urn:microsoft.com/office/officeart/2018/2/layout/IconLabelDescriptionList"/>
    <dgm:cxn modelId="{52EDE1AE-F50A-49F3-A6F5-4794B6BBD4DF}" type="presParOf" srcId="{CE8197DB-D2B7-45BA-8AFE-BFE7AD8C9860}" destId="{13579018-CB68-4FB3-B382-A86935692F88}" srcOrd="3" destOrd="0" presId="urn:microsoft.com/office/officeart/2018/2/layout/IconLabelDescriptionList"/>
    <dgm:cxn modelId="{7671E0AC-C2DC-4122-9307-0894290B0558}" type="presParOf" srcId="{CE8197DB-D2B7-45BA-8AFE-BFE7AD8C9860}" destId="{7AD9A27A-84CC-4E4E-9B8A-742F63F98CE3}" srcOrd="4" destOrd="0" presId="urn:microsoft.com/office/officeart/2018/2/layout/IconLabelDescriptionList"/>
    <dgm:cxn modelId="{58228A4A-2FFF-4130-B217-8DA056CB2F1C}" type="presParOf" srcId="{AF753E2D-E628-4210-A75B-7151BCB6BD6E}" destId="{BF52F52A-E15B-4D4A-8772-0F9EA249A302}" srcOrd="5" destOrd="0" presId="urn:microsoft.com/office/officeart/2018/2/layout/IconLabelDescriptionList"/>
    <dgm:cxn modelId="{F6D97546-9FB5-41BA-9634-2C05EF5F82C3}" type="presParOf" srcId="{AF753E2D-E628-4210-A75B-7151BCB6BD6E}" destId="{7FB3FE79-EB7F-484E-90AE-BFE9300F4FC2}" srcOrd="6" destOrd="0" presId="urn:microsoft.com/office/officeart/2018/2/layout/IconLabelDescriptionList"/>
    <dgm:cxn modelId="{9CD44BD2-797E-4840-B654-7DF7DCE18D61}" type="presParOf" srcId="{7FB3FE79-EB7F-484E-90AE-BFE9300F4FC2}" destId="{C82BF1B7-B5BF-411F-AC61-B3EE775A92EC}" srcOrd="0" destOrd="0" presId="urn:microsoft.com/office/officeart/2018/2/layout/IconLabelDescriptionList"/>
    <dgm:cxn modelId="{8EB6D82D-B7AE-4421-95A1-0FE72AE6F2F3}" type="presParOf" srcId="{7FB3FE79-EB7F-484E-90AE-BFE9300F4FC2}" destId="{70D2CF17-1FDD-4BF1-9871-A778C0EF5D03}" srcOrd="1" destOrd="0" presId="urn:microsoft.com/office/officeart/2018/2/layout/IconLabelDescriptionList"/>
    <dgm:cxn modelId="{A9DFEBBD-A8D3-44DD-83D2-2A8812CF21FA}" type="presParOf" srcId="{7FB3FE79-EB7F-484E-90AE-BFE9300F4FC2}" destId="{F0C744EC-791D-49A5-AFCF-5AF76BEC4FF5}" srcOrd="2" destOrd="0" presId="urn:microsoft.com/office/officeart/2018/2/layout/IconLabelDescriptionList"/>
    <dgm:cxn modelId="{A47AC1CD-343B-4BC2-99A8-577370412AA9}" type="presParOf" srcId="{7FB3FE79-EB7F-484E-90AE-BFE9300F4FC2}" destId="{BED9A36A-B9DD-45C4-9C8A-F1072B78E9E9}" srcOrd="3" destOrd="0" presId="urn:microsoft.com/office/officeart/2018/2/layout/IconLabelDescriptionList"/>
    <dgm:cxn modelId="{3E33EB83-5600-46AF-B558-B6119827A6CC}" type="presParOf" srcId="{7FB3FE79-EB7F-484E-90AE-BFE9300F4FC2}" destId="{747D1F6D-C1D1-44C2-908E-E75E77CD1BE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779655-6A91-4CB2-BBA1-9C2300E99D1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805338-E0D3-46C6-A313-E59ABF9DAF8A}">
      <dgm:prSet/>
      <dgm:spPr/>
      <dgm:t>
        <a:bodyPr/>
        <a:lstStyle/>
        <a:p>
          <a:r>
            <a:rPr lang="ru-RU" b="0" i="0"/>
            <a:t>А. Маслоу перечисляет черты личности, способной к самоактуализации:</a:t>
          </a:r>
          <a:endParaRPr lang="en-US"/>
        </a:p>
      </dgm:t>
    </dgm:pt>
    <dgm:pt modelId="{E4E82280-68F2-425B-9A26-764565ED389C}" type="parTrans" cxnId="{8131E075-30B8-47BE-B568-1F3E924336F6}">
      <dgm:prSet/>
      <dgm:spPr/>
      <dgm:t>
        <a:bodyPr/>
        <a:lstStyle/>
        <a:p>
          <a:endParaRPr lang="en-US"/>
        </a:p>
      </dgm:t>
    </dgm:pt>
    <dgm:pt modelId="{30AF2FE0-EAE5-4FA5-889F-97B2B03CAB49}" type="sibTrans" cxnId="{8131E075-30B8-47BE-B568-1F3E924336F6}">
      <dgm:prSet/>
      <dgm:spPr/>
      <dgm:t>
        <a:bodyPr/>
        <a:lstStyle/>
        <a:p>
          <a:endParaRPr lang="en-US"/>
        </a:p>
      </dgm:t>
    </dgm:pt>
    <dgm:pt modelId="{5056C517-6380-455B-95F5-2EF6CD43E83C}">
      <dgm:prSet/>
      <dgm:spPr/>
      <dgm:t>
        <a:bodyPr/>
        <a:lstStyle/>
        <a:p>
          <a:r>
            <a:rPr lang="ru-RU" b="0" i="0"/>
            <a:t>аффективное (эмоциональное) восприятие действительности;</a:t>
          </a:r>
          <a:endParaRPr lang="en-US"/>
        </a:p>
      </dgm:t>
    </dgm:pt>
    <dgm:pt modelId="{2542F648-EE79-49E8-A28D-EEEFC1540F14}" type="parTrans" cxnId="{4E65D485-187F-42C2-8131-A585F8C2A582}">
      <dgm:prSet/>
      <dgm:spPr/>
      <dgm:t>
        <a:bodyPr/>
        <a:lstStyle/>
        <a:p>
          <a:endParaRPr lang="en-US"/>
        </a:p>
      </dgm:t>
    </dgm:pt>
    <dgm:pt modelId="{C1F1ADD8-AD12-42DA-8C9A-D5F620818B46}" type="sibTrans" cxnId="{4E65D485-187F-42C2-8131-A585F8C2A582}">
      <dgm:prSet/>
      <dgm:spPr/>
      <dgm:t>
        <a:bodyPr/>
        <a:lstStyle/>
        <a:p>
          <a:endParaRPr lang="en-US"/>
        </a:p>
      </dgm:t>
    </dgm:pt>
    <dgm:pt modelId="{2DCAA812-BEE2-4E93-BC5A-E902BB0AF68A}">
      <dgm:prSet/>
      <dgm:spPr/>
      <dgm:t>
        <a:bodyPr/>
        <a:lstStyle/>
        <a:p>
          <a:r>
            <a:rPr lang="ru-RU" b="0" i="0"/>
            <a:t>живая и вместе с тем адекватная реакция на непосредственность в откликах на внешние воздействия;</a:t>
          </a:r>
          <a:endParaRPr lang="en-US"/>
        </a:p>
      </dgm:t>
    </dgm:pt>
    <dgm:pt modelId="{7971BF53-FEBE-4229-B211-B7A2E0239FA2}" type="parTrans" cxnId="{6459B682-A1D8-4E0A-9CC2-8BC3AF91CF5A}">
      <dgm:prSet/>
      <dgm:spPr/>
      <dgm:t>
        <a:bodyPr/>
        <a:lstStyle/>
        <a:p>
          <a:endParaRPr lang="en-US"/>
        </a:p>
      </dgm:t>
    </dgm:pt>
    <dgm:pt modelId="{1F9D067F-4589-4D73-B623-B4E2495B6FA5}" type="sibTrans" cxnId="{6459B682-A1D8-4E0A-9CC2-8BC3AF91CF5A}">
      <dgm:prSet/>
      <dgm:spPr/>
      <dgm:t>
        <a:bodyPr/>
        <a:lstStyle/>
        <a:p>
          <a:endParaRPr lang="en-US"/>
        </a:p>
      </dgm:t>
    </dgm:pt>
    <dgm:pt modelId="{C8AEEFA8-06F5-4D07-ADFF-D41F34EE598C}">
      <dgm:prSet/>
      <dgm:spPr/>
      <dgm:t>
        <a:bodyPr/>
        <a:lstStyle/>
        <a:p>
          <a:r>
            <a:rPr lang="ru-RU" b="1" i="0"/>
            <a:t>отсутствие стереотипов,</a:t>
          </a:r>
          <a:endParaRPr lang="en-US"/>
        </a:p>
      </dgm:t>
    </dgm:pt>
    <dgm:pt modelId="{D3892316-17A6-4565-A775-0C2B75683ED7}" type="parTrans" cxnId="{2AE26A42-611A-4D3A-836F-E5A8A94D926E}">
      <dgm:prSet/>
      <dgm:spPr/>
      <dgm:t>
        <a:bodyPr/>
        <a:lstStyle/>
        <a:p>
          <a:endParaRPr lang="en-US"/>
        </a:p>
      </dgm:t>
    </dgm:pt>
    <dgm:pt modelId="{1942E6F2-A56F-4646-AE11-278BA1CBE5A0}" type="sibTrans" cxnId="{2AE26A42-611A-4D3A-836F-E5A8A94D926E}">
      <dgm:prSet/>
      <dgm:spPr/>
      <dgm:t>
        <a:bodyPr/>
        <a:lstStyle/>
        <a:p>
          <a:endParaRPr lang="en-US"/>
        </a:p>
      </dgm:t>
    </dgm:pt>
    <dgm:pt modelId="{9AC1FC0A-90CE-48B7-8827-FFA468373DA4}">
      <dgm:prSet/>
      <dgm:spPr/>
      <dgm:t>
        <a:bodyPr/>
        <a:lstStyle/>
        <a:p>
          <a:r>
            <a:rPr lang="ru-RU" b="1" i="0"/>
            <a:t>свежесть, непосредственность восприятия;</a:t>
          </a:r>
          <a:endParaRPr lang="en-US"/>
        </a:p>
      </dgm:t>
    </dgm:pt>
    <dgm:pt modelId="{2196D6C9-8964-4185-8101-80BE91B2F704}" type="parTrans" cxnId="{19AE5EF3-8590-438D-894D-51A57D3066C2}">
      <dgm:prSet/>
      <dgm:spPr/>
      <dgm:t>
        <a:bodyPr/>
        <a:lstStyle/>
        <a:p>
          <a:endParaRPr lang="en-US"/>
        </a:p>
      </dgm:t>
    </dgm:pt>
    <dgm:pt modelId="{3A628D37-946D-482A-BDCD-4560284FC136}" type="sibTrans" cxnId="{19AE5EF3-8590-438D-894D-51A57D3066C2}">
      <dgm:prSet/>
      <dgm:spPr/>
      <dgm:t>
        <a:bodyPr/>
        <a:lstStyle/>
        <a:p>
          <a:endParaRPr lang="en-US"/>
        </a:p>
      </dgm:t>
    </dgm:pt>
    <dgm:pt modelId="{CAE77212-7D87-4362-B3E0-0078673C346C}">
      <dgm:prSet/>
      <dgm:spPr/>
      <dgm:t>
        <a:bodyPr/>
        <a:lstStyle/>
        <a:p>
          <a:r>
            <a:rPr lang="ru-RU" b="1" i="0"/>
            <a:t>умение сосредоточиться на проблеме;</a:t>
          </a:r>
          <a:endParaRPr lang="en-US"/>
        </a:p>
      </dgm:t>
    </dgm:pt>
    <dgm:pt modelId="{EB068AAF-2E65-4432-AE61-3F977E201A39}" type="parTrans" cxnId="{E866BFE5-C124-4705-9346-67135E24E345}">
      <dgm:prSet/>
      <dgm:spPr/>
      <dgm:t>
        <a:bodyPr/>
        <a:lstStyle/>
        <a:p>
          <a:endParaRPr lang="en-US"/>
        </a:p>
      </dgm:t>
    </dgm:pt>
    <dgm:pt modelId="{CBC27AE5-00C4-4866-B00D-D3125CDD7D69}" type="sibTrans" cxnId="{E866BFE5-C124-4705-9346-67135E24E345}">
      <dgm:prSet/>
      <dgm:spPr/>
      <dgm:t>
        <a:bodyPr/>
        <a:lstStyle/>
        <a:p>
          <a:endParaRPr lang="en-US"/>
        </a:p>
      </dgm:t>
    </dgm:pt>
    <dgm:pt modelId="{3A8AED58-A1C7-47B5-B98E-29B21B4E4570}">
      <dgm:prSet/>
      <dgm:spPr/>
      <dgm:t>
        <a:bodyPr/>
        <a:lstStyle/>
        <a:p>
          <a:r>
            <a:rPr lang="ru-RU" b="0" i="0" dirty="0"/>
            <a:t>независимость в суждениях;</a:t>
          </a:r>
          <a:endParaRPr lang="en-US" dirty="0"/>
        </a:p>
      </dgm:t>
    </dgm:pt>
    <dgm:pt modelId="{0E843011-27AE-4A4F-AA34-F80BC88BEF47}" type="parTrans" cxnId="{6D6C1C77-1E9D-480A-9DC7-A9F3BC938BFA}">
      <dgm:prSet/>
      <dgm:spPr/>
      <dgm:t>
        <a:bodyPr/>
        <a:lstStyle/>
        <a:p>
          <a:endParaRPr lang="en-US"/>
        </a:p>
      </dgm:t>
    </dgm:pt>
    <dgm:pt modelId="{05C1D350-5C48-42DE-B907-BE430F53DEE3}" type="sibTrans" cxnId="{6D6C1C77-1E9D-480A-9DC7-A9F3BC938BFA}">
      <dgm:prSet/>
      <dgm:spPr/>
      <dgm:t>
        <a:bodyPr/>
        <a:lstStyle/>
        <a:p>
          <a:endParaRPr lang="en-US"/>
        </a:p>
      </dgm:t>
    </dgm:pt>
    <dgm:pt modelId="{A03E9BA3-9D87-48C4-A718-5F096268FF8A}">
      <dgm:prSet/>
      <dgm:spPr/>
      <dgm:t>
        <a:bodyPr/>
        <a:lstStyle/>
        <a:p>
          <a:r>
            <a:rPr lang="ru-RU" b="1" i="0"/>
            <a:t>чувство общности с другими людьми;</a:t>
          </a:r>
          <a:endParaRPr lang="en-US"/>
        </a:p>
      </dgm:t>
    </dgm:pt>
    <dgm:pt modelId="{D30A8A6A-41CE-41F0-A368-F2AF4D0EB1CD}" type="parTrans" cxnId="{E002963A-C832-4D51-84CE-200A9670F5DB}">
      <dgm:prSet/>
      <dgm:spPr/>
      <dgm:t>
        <a:bodyPr/>
        <a:lstStyle/>
        <a:p>
          <a:endParaRPr lang="en-US"/>
        </a:p>
      </dgm:t>
    </dgm:pt>
    <dgm:pt modelId="{4C082D01-20B5-4EDB-A65E-0A9DAAB4A27F}" type="sibTrans" cxnId="{E002963A-C832-4D51-84CE-200A9670F5DB}">
      <dgm:prSet/>
      <dgm:spPr/>
      <dgm:t>
        <a:bodyPr/>
        <a:lstStyle/>
        <a:p>
          <a:endParaRPr lang="en-US"/>
        </a:p>
      </dgm:t>
    </dgm:pt>
    <dgm:pt modelId="{7911A2DD-1085-4EC5-A777-9AB9E6DB06B4}">
      <dgm:prSet/>
      <dgm:spPr/>
      <dgm:t>
        <a:bodyPr/>
        <a:lstStyle/>
        <a:p>
          <a:r>
            <a:rPr lang="ru-RU" b="1" i="0"/>
            <a:t>принятие себя и других такими, какие они есть, без предъявления высоких требований и без представления о себе как о достигшем всех возможных совершенств;</a:t>
          </a:r>
          <a:endParaRPr lang="en-US"/>
        </a:p>
      </dgm:t>
    </dgm:pt>
    <dgm:pt modelId="{90CC7895-E538-4B63-A05D-5725B96AD514}" type="parTrans" cxnId="{2EA65B72-F552-4B63-814A-AF1A6B6D2E68}">
      <dgm:prSet/>
      <dgm:spPr/>
      <dgm:t>
        <a:bodyPr/>
        <a:lstStyle/>
        <a:p>
          <a:endParaRPr lang="en-US"/>
        </a:p>
      </dgm:t>
    </dgm:pt>
    <dgm:pt modelId="{65A07129-DA7C-4898-A1C8-1C5738554988}" type="sibTrans" cxnId="{2EA65B72-F552-4B63-814A-AF1A6B6D2E68}">
      <dgm:prSet/>
      <dgm:spPr/>
      <dgm:t>
        <a:bodyPr/>
        <a:lstStyle/>
        <a:p>
          <a:endParaRPr lang="en-US"/>
        </a:p>
      </dgm:t>
    </dgm:pt>
    <dgm:pt modelId="{693D0F56-00C0-443B-90E0-4DB698713B59}">
      <dgm:prSet/>
      <dgm:spPr/>
      <dgm:t>
        <a:bodyPr/>
        <a:lstStyle/>
        <a:p>
          <a:r>
            <a:rPr lang="ru-RU" b="1" i="0"/>
            <a:t>чувство юмора;</a:t>
          </a:r>
          <a:endParaRPr lang="en-US"/>
        </a:p>
      </dgm:t>
    </dgm:pt>
    <dgm:pt modelId="{12B38280-1700-4CDB-BA43-2E0756B77689}" type="parTrans" cxnId="{452C99E0-3BDE-4139-82B5-5378127616DE}">
      <dgm:prSet/>
      <dgm:spPr/>
      <dgm:t>
        <a:bodyPr/>
        <a:lstStyle/>
        <a:p>
          <a:endParaRPr lang="en-US"/>
        </a:p>
      </dgm:t>
    </dgm:pt>
    <dgm:pt modelId="{CEECF864-09A2-4FD9-AA14-49D3DACA516D}" type="sibTrans" cxnId="{452C99E0-3BDE-4139-82B5-5378127616DE}">
      <dgm:prSet/>
      <dgm:spPr/>
      <dgm:t>
        <a:bodyPr/>
        <a:lstStyle/>
        <a:p>
          <a:endParaRPr lang="en-US"/>
        </a:p>
      </dgm:t>
    </dgm:pt>
    <dgm:pt modelId="{E5CA9713-779A-44F7-A76C-51F9FC78B6B0}">
      <dgm:prSet/>
      <dgm:spPr/>
      <dgm:t>
        <a:bodyPr/>
        <a:lstStyle/>
        <a:p>
          <a:r>
            <a:rPr lang="ru-RU" b="1" i="0"/>
            <a:t>«творческое начало», выражающееся в отсутствии консерватизма, стремлении искать новые пути, способности видеть новые проблемы.</a:t>
          </a:r>
          <a:endParaRPr lang="en-US"/>
        </a:p>
      </dgm:t>
    </dgm:pt>
    <dgm:pt modelId="{453E1751-6619-40F5-8889-D33C5477BD19}" type="parTrans" cxnId="{687B2C99-6572-48D7-83D1-ADA70E47996F}">
      <dgm:prSet/>
      <dgm:spPr/>
      <dgm:t>
        <a:bodyPr/>
        <a:lstStyle/>
        <a:p>
          <a:endParaRPr lang="en-US"/>
        </a:p>
      </dgm:t>
    </dgm:pt>
    <dgm:pt modelId="{D6DDDB64-F9FB-42C8-9EF2-FB0C791213DF}" type="sibTrans" cxnId="{687B2C99-6572-48D7-83D1-ADA70E47996F}">
      <dgm:prSet/>
      <dgm:spPr/>
      <dgm:t>
        <a:bodyPr/>
        <a:lstStyle/>
        <a:p>
          <a:endParaRPr lang="en-US"/>
        </a:p>
      </dgm:t>
    </dgm:pt>
    <dgm:pt modelId="{2868FF40-F7AA-4433-BF58-AB3797C53074}" type="pres">
      <dgm:prSet presAssocID="{F8779655-6A91-4CB2-BBA1-9C2300E99D14}" presName="vert0" presStyleCnt="0">
        <dgm:presLayoutVars>
          <dgm:dir/>
          <dgm:animOne val="branch"/>
          <dgm:animLvl val="lvl"/>
        </dgm:presLayoutVars>
      </dgm:prSet>
      <dgm:spPr/>
    </dgm:pt>
    <dgm:pt modelId="{16DDCA45-2DAA-4719-AF80-AB75294666BD}" type="pres">
      <dgm:prSet presAssocID="{5D805338-E0D3-46C6-A313-E59ABF9DAF8A}" presName="thickLine" presStyleLbl="alignNode1" presStyleIdx="0" presStyleCnt="11"/>
      <dgm:spPr/>
    </dgm:pt>
    <dgm:pt modelId="{8E76D86B-7AD4-484B-946F-E08C73A6F5FD}" type="pres">
      <dgm:prSet presAssocID="{5D805338-E0D3-46C6-A313-E59ABF9DAF8A}" presName="horz1" presStyleCnt="0"/>
      <dgm:spPr/>
    </dgm:pt>
    <dgm:pt modelId="{8B64BBA8-476A-47D1-94D5-C1B3820F6BC6}" type="pres">
      <dgm:prSet presAssocID="{5D805338-E0D3-46C6-A313-E59ABF9DAF8A}" presName="tx1" presStyleLbl="revTx" presStyleIdx="0" presStyleCnt="11"/>
      <dgm:spPr/>
    </dgm:pt>
    <dgm:pt modelId="{6D2ECAC0-C8FD-417A-8156-5018DD980B1A}" type="pres">
      <dgm:prSet presAssocID="{5D805338-E0D3-46C6-A313-E59ABF9DAF8A}" presName="vert1" presStyleCnt="0"/>
      <dgm:spPr/>
    </dgm:pt>
    <dgm:pt modelId="{94A9DCA1-A641-4DA7-9A06-982A0C750D32}" type="pres">
      <dgm:prSet presAssocID="{5056C517-6380-455B-95F5-2EF6CD43E83C}" presName="thickLine" presStyleLbl="alignNode1" presStyleIdx="1" presStyleCnt="11"/>
      <dgm:spPr/>
    </dgm:pt>
    <dgm:pt modelId="{F7B5D34B-40B6-414E-84AE-B2CD95A4A76E}" type="pres">
      <dgm:prSet presAssocID="{5056C517-6380-455B-95F5-2EF6CD43E83C}" presName="horz1" presStyleCnt="0"/>
      <dgm:spPr/>
    </dgm:pt>
    <dgm:pt modelId="{56CD688C-8751-4E43-AC24-7CA667BB6704}" type="pres">
      <dgm:prSet presAssocID="{5056C517-6380-455B-95F5-2EF6CD43E83C}" presName="tx1" presStyleLbl="revTx" presStyleIdx="1" presStyleCnt="11"/>
      <dgm:spPr/>
    </dgm:pt>
    <dgm:pt modelId="{0C733520-E2EC-4B94-8CBE-37C073D8434B}" type="pres">
      <dgm:prSet presAssocID="{5056C517-6380-455B-95F5-2EF6CD43E83C}" presName="vert1" presStyleCnt="0"/>
      <dgm:spPr/>
    </dgm:pt>
    <dgm:pt modelId="{3D906DF0-6F37-468C-AC58-CB3462FECD26}" type="pres">
      <dgm:prSet presAssocID="{2DCAA812-BEE2-4E93-BC5A-E902BB0AF68A}" presName="thickLine" presStyleLbl="alignNode1" presStyleIdx="2" presStyleCnt="11"/>
      <dgm:spPr/>
    </dgm:pt>
    <dgm:pt modelId="{E5B9259B-31DC-4D06-B877-23230A29109E}" type="pres">
      <dgm:prSet presAssocID="{2DCAA812-BEE2-4E93-BC5A-E902BB0AF68A}" presName="horz1" presStyleCnt="0"/>
      <dgm:spPr/>
    </dgm:pt>
    <dgm:pt modelId="{B1AA317C-17B4-4E5A-A0A8-58D4C3B3362C}" type="pres">
      <dgm:prSet presAssocID="{2DCAA812-BEE2-4E93-BC5A-E902BB0AF68A}" presName="tx1" presStyleLbl="revTx" presStyleIdx="2" presStyleCnt="11"/>
      <dgm:spPr/>
    </dgm:pt>
    <dgm:pt modelId="{411EED34-5F28-4455-8F7A-354A84406252}" type="pres">
      <dgm:prSet presAssocID="{2DCAA812-BEE2-4E93-BC5A-E902BB0AF68A}" presName="vert1" presStyleCnt="0"/>
      <dgm:spPr/>
    </dgm:pt>
    <dgm:pt modelId="{EC1F2719-A32D-4E99-9074-F5BF6B4B9CBC}" type="pres">
      <dgm:prSet presAssocID="{C8AEEFA8-06F5-4D07-ADFF-D41F34EE598C}" presName="thickLine" presStyleLbl="alignNode1" presStyleIdx="3" presStyleCnt="11"/>
      <dgm:spPr/>
    </dgm:pt>
    <dgm:pt modelId="{D21316DD-898F-4AC4-BC99-D302D0EE2115}" type="pres">
      <dgm:prSet presAssocID="{C8AEEFA8-06F5-4D07-ADFF-D41F34EE598C}" presName="horz1" presStyleCnt="0"/>
      <dgm:spPr/>
    </dgm:pt>
    <dgm:pt modelId="{E1DCBC83-6207-4551-8EA5-72A074436347}" type="pres">
      <dgm:prSet presAssocID="{C8AEEFA8-06F5-4D07-ADFF-D41F34EE598C}" presName="tx1" presStyleLbl="revTx" presStyleIdx="3" presStyleCnt="11"/>
      <dgm:spPr/>
    </dgm:pt>
    <dgm:pt modelId="{87340F3A-55F1-4860-A203-0A06960F4889}" type="pres">
      <dgm:prSet presAssocID="{C8AEEFA8-06F5-4D07-ADFF-D41F34EE598C}" presName="vert1" presStyleCnt="0"/>
      <dgm:spPr/>
    </dgm:pt>
    <dgm:pt modelId="{8EED55A1-BB93-4526-A512-6A89F1FE2A19}" type="pres">
      <dgm:prSet presAssocID="{9AC1FC0A-90CE-48B7-8827-FFA468373DA4}" presName="thickLine" presStyleLbl="alignNode1" presStyleIdx="4" presStyleCnt="11"/>
      <dgm:spPr/>
    </dgm:pt>
    <dgm:pt modelId="{225AAA87-4776-4054-8DE1-DFD292FE7593}" type="pres">
      <dgm:prSet presAssocID="{9AC1FC0A-90CE-48B7-8827-FFA468373DA4}" presName="horz1" presStyleCnt="0"/>
      <dgm:spPr/>
    </dgm:pt>
    <dgm:pt modelId="{49BD97C0-BA22-4BD0-99D9-825AC01E8FC2}" type="pres">
      <dgm:prSet presAssocID="{9AC1FC0A-90CE-48B7-8827-FFA468373DA4}" presName="tx1" presStyleLbl="revTx" presStyleIdx="4" presStyleCnt="11"/>
      <dgm:spPr/>
    </dgm:pt>
    <dgm:pt modelId="{FC987AF4-BBD5-4837-8634-E991DF8D990D}" type="pres">
      <dgm:prSet presAssocID="{9AC1FC0A-90CE-48B7-8827-FFA468373DA4}" presName="vert1" presStyleCnt="0"/>
      <dgm:spPr/>
    </dgm:pt>
    <dgm:pt modelId="{ABEE91DD-3DAB-48FD-8797-2DDD1B5D111F}" type="pres">
      <dgm:prSet presAssocID="{CAE77212-7D87-4362-B3E0-0078673C346C}" presName="thickLine" presStyleLbl="alignNode1" presStyleIdx="5" presStyleCnt="11"/>
      <dgm:spPr/>
    </dgm:pt>
    <dgm:pt modelId="{FF373343-C69D-49FB-963E-BABE5CF47473}" type="pres">
      <dgm:prSet presAssocID="{CAE77212-7D87-4362-B3E0-0078673C346C}" presName="horz1" presStyleCnt="0"/>
      <dgm:spPr/>
    </dgm:pt>
    <dgm:pt modelId="{313AD147-D65F-4552-A4FC-DDE331FBD0E8}" type="pres">
      <dgm:prSet presAssocID="{CAE77212-7D87-4362-B3E0-0078673C346C}" presName="tx1" presStyleLbl="revTx" presStyleIdx="5" presStyleCnt="11"/>
      <dgm:spPr/>
    </dgm:pt>
    <dgm:pt modelId="{88D348EF-4DD6-4AAB-9EE9-6CC73267A5E9}" type="pres">
      <dgm:prSet presAssocID="{CAE77212-7D87-4362-B3E0-0078673C346C}" presName="vert1" presStyleCnt="0"/>
      <dgm:spPr/>
    </dgm:pt>
    <dgm:pt modelId="{AD07A703-9D9B-4826-BBB4-27E0A8CD6244}" type="pres">
      <dgm:prSet presAssocID="{3A8AED58-A1C7-47B5-B98E-29B21B4E4570}" presName="thickLine" presStyleLbl="alignNode1" presStyleIdx="6" presStyleCnt="11"/>
      <dgm:spPr/>
    </dgm:pt>
    <dgm:pt modelId="{256F903A-91DA-4948-99DD-371C755799D3}" type="pres">
      <dgm:prSet presAssocID="{3A8AED58-A1C7-47B5-B98E-29B21B4E4570}" presName="horz1" presStyleCnt="0"/>
      <dgm:spPr/>
    </dgm:pt>
    <dgm:pt modelId="{CC114465-9032-4C2D-B0F7-3033E5C64C27}" type="pres">
      <dgm:prSet presAssocID="{3A8AED58-A1C7-47B5-B98E-29B21B4E4570}" presName="tx1" presStyleLbl="revTx" presStyleIdx="6" presStyleCnt="11"/>
      <dgm:spPr/>
    </dgm:pt>
    <dgm:pt modelId="{B6868EBE-F62D-4C5A-9742-356A0184A68E}" type="pres">
      <dgm:prSet presAssocID="{3A8AED58-A1C7-47B5-B98E-29B21B4E4570}" presName="vert1" presStyleCnt="0"/>
      <dgm:spPr/>
    </dgm:pt>
    <dgm:pt modelId="{BF3F73AD-F458-49ED-B13C-F9B7D60AFC44}" type="pres">
      <dgm:prSet presAssocID="{A03E9BA3-9D87-48C4-A718-5F096268FF8A}" presName="thickLine" presStyleLbl="alignNode1" presStyleIdx="7" presStyleCnt="11"/>
      <dgm:spPr/>
    </dgm:pt>
    <dgm:pt modelId="{52622257-DFE7-4D40-A011-67C080F75516}" type="pres">
      <dgm:prSet presAssocID="{A03E9BA3-9D87-48C4-A718-5F096268FF8A}" presName="horz1" presStyleCnt="0"/>
      <dgm:spPr/>
    </dgm:pt>
    <dgm:pt modelId="{ED036E05-D591-42B2-9D21-FD67AF48C1DF}" type="pres">
      <dgm:prSet presAssocID="{A03E9BA3-9D87-48C4-A718-5F096268FF8A}" presName="tx1" presStyleLbl="revTx" presStyleIdx="7" presStyleCnt="11"/>
      <dgm:spPr/>
    </dgm:pt>
    <dgm:pt modelId="{E20FD48C-5C9A-430D-BD68-3B1B013BCA2E}" type="pres">
      <dgm:prSet presAssocID="{A03E9BA3-9D87-48C4-A718-5F096268FF8A}" presName="vert1" presStyleCnt="0"/>
      <dgm:spPr/>
    </dgm:pt>
    <dgm:pt modelId="{E85C1BD7-0857-4C20-BE91-BB3F22A9E2CC}" type="pres">
      <dgm:prSet presAssocID="{7911A2DD-1085-4EC5-A777-9AB9E6DB06B4}" presName="thickLine" presStyleLbl="alignNode1" presStyleIdx="8" presStyleCnt="11"/>
      <dgm:spPr/>
    </dgm:pt>
    <dgm:pt modelId="{829AFA0F-3862-4753-8D70-1DA02EDF7567}" type="pres">
      <dgm:prSet presAssocID="{7911A2DD-1085-4EC5-A777-9AB9E6DB06B4}" presName="horz1" presStyleCnt="0"/>
      <dgm:spPr/>
    </dgm:pt>
    <dgm:pt modelId="{3D63CC57-C7F8-4A37-AAEA-B5C9B0E5848B}" type="pres">
      <dgm:prSet presAssocID="{7911A2DD-1085-4EC5-A777-9AB9E6DB06B4}" presName="tx1" presStyleLbl="revTx" presStyleIdx="8" presStyleCnt="11"/>
      <dgm:spPr/>
    </dgm:pt>
    <dgm:pt modelId="{D63E411C-A71C-4E07-AC9C-D5D7C8E60F42}" type="pres">
      <dgm:prSet presAssocID="{7911A2DD-1085-4EC5-A777-9AB9E6DB06B4}" presName="vert1" presStyleCnt="0"/>
      <dgm:spPr/>
    </dgm:pt>
    <dgm:pt modelId="{C646B3E5-9AF7-4A6C-BA17-FF94EEF5DF2C}" type="pres">
      <dgm:prSet presAssocID="{693D0F56-00C0-443B-90E0-4DB698713B59}" presName="thickLine" presStyleLbl="alignNode1" presStyleIdx="9" presStyleCnt="11"/>
      <dgm:spPr/>
    </dgm:pt>
    <dgm:pt modelId="{BB9E6120-C43F-4874-9D71-4A32934D51BD}" type="pres">
      <dgm:prSet presAssocID="{693D0F56-00C0-443B-90E0-4DB698713B59}" presName="horz1" presStyleCnt="0"/>
      <dgm:spPr/>
    </dgm:pt>
    <dgm:pt modelId="{8DA8A04B-CFF8-4F78-82EA-730F9B5C89CB}" type="pres">
      <dgm:prSet presAssocID="{693D0F56-00C0-443B-90E0-4DB698713B59}" presName="tx1" presStyleLbl="revTx" presStyleIdx="9" presStyleCnt="11"/>
      <dgm:spPr/>
    </dgm:pt>
    <dgm:pt modelId="{EBFAA269-DCE5-492A-AAF1-E087223C3F11}" type="pres">
      <dgm:prSet presAssocID="{693D0F56-00C0-443B-90E0-4DB698713B59}" presName="vert1" presStyleCnt="0"/>
      <dgm:spPr/>
    </dgm:pt>
    <dgm:pt modelId="{7812E353-52F1-4F4E-B7F3-84919BDBEB33}" type="pres">
      <dgm:prSet presAssocID="{E5CA9713-779A-44F7-A76C-51F9FC78B6B0}" presName="thickLine" presStyleLbl="alignNode1" presStyleIdx="10" presStyleCnt="11"/>
      <dgm:spPr/>
    </dgm:pt>
    <dgm:pt modelId="{0112C3D2-9B9E-42CF-B4F0-63DE69879AEF}" type="pres">
      <dgm:prSet presAssocID="{E5CA9713-779A-44F7-A76C-51F9FC78B6B0}" presName="horz1" presStyleCnt="0"/>
      <dgm:spPr/>
    </dgm:pt>
    <dgm:pt modelId="{091FE33C-3482-4461-8010-BF7455C201AC}" type="pres">
      <dgm:prSet presAssocID="{E5CA9713-779A-44F7-A76C-51F9FC78B6B0}" presName="tx1" presStyleLbl="revTx" presStyleIdx="10" presStyleCnt="11"/>
      <dgm:spPr/>
    </dgm:pt>
    <dgm:pt modelId="{EDEFFC90-FE4E-4D59-A261-5E3B6AE32C1E}" type="pres">
      <dgm:prSet presAssocID="{E5CA9713-779A-44F7-A76C-51F9FC78B6B0}" presName="vert1" presStyleCnt="0"/>
      <dgm:spPr/>
    </dgm:pt>
  </dgm:ptLst>
  <dgm:cxnLst>
    <dgm:cxn modelId="{36ADFE01-F6AA-48C5-AC5A-91DFDC2C2224}" type="presOf" srcId="{C8AEEFA8-06F5-4D07-ADFF-D41F34EE598C}" destId="{E1DCBC83-6207-4551-8EA5-72A074436347}" srcOrd="0" destOrd="0" presId="urn:microsoft.com/office/officeart/2008/layout/LinedList"/>
    <dgm:cxn modelId="{8E2F3708-8EBF-4002-A2FC-AD7A6EB7F07C}" type="presOf" srcId="{9AC1FC0A-90CE-48B7-8827-FFA468373DA4}" destId="{49BD97C0-BA22-4BD0-99D9-825AC01E8FC2}" srcOrd="0" destOrd="0" presId="urn:microsoft.com/office/officeart/2008/layout/LinedList"/>
    <dgm:cxn modelId="{5EB33C13-0264-4F96-A34A-36F61619C571}" type="presOf" srcId="{A03E9BA3-9D87-48C4-A718-5F096268FF8A}" destId="{ED036E05-D591-42B2-9D21-FD67AF48C1DF}" srcOrd="0" destOrd="0" presId="urn:microsoft.com/office/officeart/2008/layout/LinedList"/>
    <dgm:cxn modelId="{B17E591C-D5D1-47C1-9197-1BAD1604B9FB}" type="presOf" srcId="{693D0F56-00C0-443B-90E0-4DB698713B59}" destId="{8DA8A04B-CFF8-4F78-82EA-730F9B5C89CB}" srcOrd="0" destOrd="0" presId="urn:microsoft.com/office/officeart/2008/layout/LinedList"/>
    <dgm:cxn modelId="{43BB9C34-0725-4EBB-BF6D-37B62AAC5EC1}" type="presOf" srcId="{CAE77212-7D87-4362-B3E0-0078673C346C}" destId="{313AD147-D65F-4552-A4FC-DDE331FBD0E8}" srcOrd="0" destOrd="0" presId="urn:microsoft.com/office/officeart/2008/layout/LinedList"/>
    <dgm:cxn modelId="{E002963A-C832-4D51-84CE-200A9670F5DB}" srcId="{F8779655-6A91-4CB2-BBA1-9C2300E99D14}" destId="{A03E9BA3-9D87-48C4-A718-5F096268FF8A}" srcOrd="7" destOrd="0" parTransId="{D30A8A6A-41CE-41F0-A368-F2AF4D0EB1CD}" sibTransId="{4C082D01-20B5-4EDB-A65E-0A9DAAB4A27F}"/>
    <dgm:cxn modelId="{2AE26A42-611A-4D3A-836F-E5A8A94D926E}" srcId="{F8779655-6A91-4CB2-BBA1-9C2300E99D14}" destId="{C8AEEFA8-06F5-4D07-ADFF-D41F34EE598C}" srcOrd="3" destOrd="0" parTransId="{D3892316-17A6-4565-A775-0C2B75683ED7}" sibTransId="{1942E6F2-A56F-4646-AE11-278BA1CBE5A0}"/>
    <dgm:cxn modelId="{16A18B44-378D-4FA7-8104-E61A7B1F5A94}" type="presOf" srcId="{5056C517-6380-455B-95F5-2EF6CD43E83C}" destId="{56CD688C-8751-4E43-AC24-7CA667BB6704}" srcOrd="0" destOrd="0" presId="urn:microsoft.com/office/officeart/2008/layout/LinedList"/>
    <dgm:cxn modelId="{21FD1152-6BDE-4214-A183-B8F5DB840504}" type="presOf" srcId="{E5CA9713-779A-44F7-A76C-51F9FC78B6B0}" destId="{091FE33C-3482-4461-8010-BF7455C201AC}" srcOrd="0" destOrd="0" presId="urn:microsoft.com/office/officeart/2008/layout/LinedList"/>
    <dgm:cxn modelId="{2EA65B72-F552-4B63-814A-AF1A6B6D2E68}" srcId="{F8779655-6A91-4CB2-BBA1-9C2300E99D14}" destId="{7911A2DD-1085-4EC5-A777-9AB9E6DB06B4}" srcOrd="8" destOrd="0" parTransId="{90CC7895-E538-4B63-A05D-5725B96AD514}" sibTransId="{65A07129-DA7C-4898-A1C8-1C5738554988}"/>
    <dgm:cxn modelId="{8131E075-30B8-47BE-B568-1F3E924336F6}" srcId="{F8779655-6A91-4CB2-BBA1-9C2300E99D14}" destId="{5D805338-E0D3-46C6-A313-E59ABF9DAF8A}" srcOrd="0" destOrd="0" parTransId="{E4E82280-68F2-425B-9A26-764565ED389C}" sibTransId="{30AF2FE0-EAE5-4FA5-889F-97B2B03CAB49}"/>
    <dgm:cxn modelId="{6D6C1C77-1E9D-480A-9DC7-A9F3BC938BFA}" srcId="{F8779655-6A91-4CB2-BBA1-9C2300E99D14}" destId="{3A8AED58-A1C7-47B5-B98E-29B21B4E4570}" srcOrd="6" destOrd="0" parTransId="{0E843011-27AE-4A4F-AA34-F80BC88BEF47}" sibTransId="{05C1D350-5C48-42DE-B907-BE430F53DEE3}"/>
    <dgm:cxn modelId="{6459B682-A1D8-4E0A-9CC2-8BC3AF91CF5A}" srcId="{F8779655-6A91-4CB2-BBA1-9C2300E99D14}" destId="{2DCAA812-BEE2-4E93-BC5A-E902BB0AF68A}" srcOrd="2" destOrd="0" parTransId="{7971BF53-FEBE-4229-B211-B7A2E0239FA2}" sibTransId="{1F9D067F-4589-4D73-B623-B4E2495B6FA5}"/>
    <dgm:cxn modelId="{4E65D485-187F-42C2-8131-A585F8C2A582}" srcId="{F8779655-6A91-4CB2-BBA1-9C2300E99D14}" destId="{5056C517-6380-455B-95F5-2EF6CD43E83C}" srcOrd="1" destOrd="0" parTransId="{2542F648-EE79-49E8-A28D-EEEFC1540F14}" sibTransId="{C1F1ADD8-AD12-42DA-8C9A-D5F620818B46}"/>
    <dgm:cxn modelId="{7B043497-0B78-4102-8C65-AB99E1E4B3E8}" type="presOf" srcId="{2DCAA812-BEE2-4E93-BC5A-E902BB0AF68A}" destId="{B1AA317C-17B4-4E5A-A0A8-58D4C3B3362C}" srcOrd="0" destOrd="0" presId="urn:microsoft.com/office/officeart/2008/layout/LinedList"/>
    <dgm:cxn modelId="{687B2C99-6572-48D7-83D1-ADA70E47996F}" srcId="{F8779655-6A91-4CB2-BBA1-9C2300E99D14}" destId="{E5CA9713-779A-44F7-A76C-51F9FC78B6B0}" srcOrd="10" destOrd="0" parTransId="{453E1751-6619-40F5-8889-D33C5477BD19}" sibTransId="{D6DDDB64-F9FB-42C8-9EF2-FB0C791213DF}"/>
    <dgm:cxn modelId="{BC4FEEAC-A29D-42A5-9042-42EE3696232F}" type="presOf" srcId="{F8779655-6A91-4CB2-BBA1-9C2300E99D14}" destId="{2868FF40-F7AA-4433-BF58-AB3797C53074}" srcOrd="0" destOrd="0" presId="urn:microsoft.com/office/officeart/2008/layout/LinedList"/>
    <dgm:cxn modelId="{1645F9D1-32C3-4D5E-BBB8-72D0AD6D1047}" type="presOf" srcId="{5D805338-E0D3-46C6-A313-E59ABF9DAF8A}" destId="{8B64BBA8-476A-47D1-94D5-C1B3820F6BC6}" srcOrd="0" destOrd="0" presId="urn:microsoft.com/office/officeart/2008/layout/LinedList"/>
    <dgm:cxn modelId="{452C99E0-3BDE-4139-82B5-5378127616DE}" srcId="{F8779655-6A91-4CB2-BBA1-9C2300E99D14}" destId="{693D0F56-00C0-443B-90E0-4DB698713B59}" srcOrd="9" destOrd="0" parTransId="{12B38280-1700-4CDB-BA43-2E0756B77689}" sibTransId="{CEECF864-09A2-4FD9-AA14-49D3DACA516D}"/>
    <dgm:cxn modelId="{E866BFE5-C124-4705-9346-67135E24E345}" srcId="{F8779655-6A91-4CB2-BBA1-9C2300E99D14}" destId="{CAE77212-7D87-4362-B3E0-0078673C346C}" srcOrd="5" destOrd="0" parTransId="{EB068AAF-2E65-4432-AE61-3F977E201A39}" sibTransId="{CBC27AE5-00C4-4866-B00D-D3125CDD7D69}"/>
    <dgm:cxn modelId="{FCA9EEE5-48A8-4373-983E-6677B17E83D6}" type="presOf" srcId="{7911A2DD-1085-4EC5-A777-9AB9E6DB06B4}" destId="{3D63CC57-C7F8-4A37-AAEA-B5C9B0E5848B}" srcOrd="0" destOrd="0" presId="urn:microsoft.com/office/officeart/2008/layout/LinedList"/>
    <dgm:cxn modelId="{19AE5EF3-8590-438D-894D-51A57D3066C2}" srcId="{F8779655-6A91-4CB2-BBA1-9C2300E99D14}" destId="{9AC1FC0A-90CE-48B7-8827-FFA468373DA4}" srcOrd="4" destOrd="0" parTransId="{2196D6C9-8964-4185-8101-80BE91B2F704}" sibTransId="{3A628D37-946D-482A-BDCD-4560284FC136}"/>
    <dgm:cxn modelId="{1B3151F6-589A-49B0-8C5B-B11BD0FA942D}" type="presOf" srcId="{3A8AED58-A1C7-47B5-B98E-29B21B4E4570}" destId="{CC114465-9032-4C2D-B0F7-3033E5C64C27}" srcOrd="0" destOrd="0" presId="urn:microsoft.com/office/officeart/2008/layout/LinedList"/>
    <dgm:cxn modelId="{4410A70C-0BEA-4F28-A22B-473A0C2A1287}" type="presParOf" srcId="{2868FF40-F7AA-4433-BF58-AB3797C53074}" destId="{16DDCA45-2DAA-4719-AF80-AB75294666BD}" srcOrd="0" destOrd="0" presId="urn:microsoft.com/office/officeart/2008/layout/LinedList"/>
    <dgm:cxn modelId="{E4B99DE6-50BB-4C3A-AA2D-1A9899362F86}" type="presParOf" srcId="{2868FF40-F7AA-4433-BF58-AB3797C53074}" destId="{8E76D86B-7AD4-484B-946F-E08C73A6F5FD}" srcOrd="1" destOrd="0" presId="urn:microsoft.com/office/officeart/2008/layout/LinedList"/>
    <dgm:cxn modelId="{33BAF676-936E-40F9-A901-0D53B0146BF4}" type="presParOf" srcId="{8E76D86B-7AD4-484B-946F-E08C73A6F5FD}" destId="{8B64BBA8-476A-47D1-94D5-C1B3820F6BC6}" srcOrd="0" destOrd="0" presId="urn:microsoft.com/office/officeart/2008/layout/LinedList"/>
    <dgm:cxn modelId="{45D0DA57-47AA-4879-93B1-4D2AC643E111}" type="presParOf" srcId="{8E76D86B-7AD4-484B-946F-E08C73A6F5FD}" destId="{6D2ECAC0-C8FD-417A-8156-5018DD980B1A}" srcOrd="1" destOrd="0" presId="urn:microsoft.com/office/officeart/2008/layout/LinedList"/>
    <dgm:cxn modelId="{B1CE8D0B-F6AC-4D18-B19A-0176A433CA4E}" type="presParOf" srcId="{2868FF40-F7AA-4433-BF58-AB3797C53074}" destId="{94A9DCA1-A641-4DA7-9A06-982A0C750D32}" srcOrd="2" destOrd="0" presId="urn:microsoft.com/office/officeart/2008/layout/LinedList"/>
    <dgm:cxn modelId="{97CA714D-B8F7-4F23-BBFC-A66515CC29D8}" type="presParOf" srcId="{2868FF40-F7AA-4433-BF58-AB3797C53074}" destId="{F7B5D34B-40B6-414E-84AE-B2CD95A4A76E}" srcOrd="3" destOrd="0" presId="urn:microsoft.com/office/officeart/2008/layout/LinedList"/>
    <dgm:cxn modelId="{14A9DC43-89D2-4F1B-94C3-88A3A61D5628}" type="presParOf" srcId="{F7B5D34B-40B6-414E-84AE-B2CD95A4A76E}" destId="{56CD688C-8751-4E43-AC24-7CA667BB6704}" srcOrd="0" destOrd="0" presId="urn:microsoft.com/office/officeart/2008/layout/LinedList"/>
    <dgm:cxn modelId="{560FA401-3999-48C6-8BA0-CFAE840BF239}" type="presParOf" srcId="{F7B5D34B-40B6-414E-84AE-B2CD95A4A76E}" destId="{0C733520-E2EC-4B94-8CBE-37C073D8434B}" srcOrd="1" destOrd="0" presId="urn:microsoft.com/office/officeart/2008/layout/LinedList"/>
    <dgm:cxn modelId="{60496C56-C831-44E3-B669-AF10389FAD6A}" type="presParOf" srcId="{2868FF40-F7AA-4433-BF58-AB3797C53074}" destId="{3D906DF0-6F37-468C-AC58-CB3462FECD26}" srcOrd="4" destOrd="0" presId="urn:microsoft.com/office/officeart/2008/layout/LinedList"/>
    <dgm:cxn modelId="{FB11D877-6B03-4EA5-91BF-3DAEED9775FD}" type="presParOf" srcId="{2868FF40-F7AA-4433-BF58-AB3797C53074}" destId="{E5B9259B-31DC-4D06-B877-23230A29109E}" srcOrd="5" destOrd="0" presId="urn:microsoft.com/office/officeart/2008/layout/LinedList"/>
    <dgm:cxn modelId="{0E3DF9E8-4C85-4C0A-A70F-DF26DF25382F}" type="presParOf" srcId="{E5B9259B-31DC-4D06-B877-23230A29109E}" destId="{B1AA317C-17B4-4E5A-A0A8-58D4C3B3362C}" srcOrd="0" destOrd="0" presId="urn:microsoft.com/office/officeart/2008/layout/LinedList"/>
    <dgm:cxn modelId="{A39957BB-CEF0-4961-846E-0D9CA249CF79}" type="presParOf" srcId="{E5B9259B-31DC-4D06-B877-23230A29109E}" destId="{411EED34-5F28-4455-8F7A-354A84406252}" srcOrd="1" destOrd="0" presId="urn:microsoft.com/office/officeart/2008/layout/LinedList"/>
    <dgm:cxn modelId="{CD71522E-83DD-425E-8666-8F3BE70033C0}" type="presParOf" srcId="{2868FF40-F7AA-4433-BF58-AB3797C53074}" destId="{EC1F2719-A32D-4E99-9074-F5BF6B4B9CBC}" srcOrd="6" destOrd="0" presId="urn:microsoft.com/office/officeart/2008/layout/LinedList"/>
    <dgm:cxn modelId="{BD46B0CE-E11B-4FE4-99B9-D6669BA510F7}" type="presParOf" srcId="{2868FF40-F7AA-4433-BF58-AB3797C53074}" destId="{D21316DD-898F-4AC4-BC99-D302D0EE2115}" srcOrd="7" destOrd="0" presId="urn:microsoft.com/office/officeart/2008/layout/LinedList"/>
    <dgm:cxn modelId="{FF43A653-E477-484D-8F6E-24EE9B157F91}" type="presParOf" srcId="{D21316DD-898F-4AC4-BC99-D302D0EE2115}" destId="{E1DCBC83-6207-4551-8EA5-72A074436347}" srcOrd="0" destOrd="0" presId="urn:microsoft.com/office/officeart/2008/layout/LinedList"/>
    <dgm:cxn modelId="{6752DE31-D7E9-497B-B432-EC6B8A05BDBB}" type="presParOf" srcId="{D21316DD-898F-4AC4-BC99-D302D0EE2115}" destId="{87340F3A-55F1-4860-A203-0A06960F4889}" srcOrd="1" destOrd="0" presId="urn:microsoft.com/office/officeart/2008/layout/LinedList"/>
    <dgm:cxn modelId="{98FEDE83-E5B0-46AC-8FBB-2F8C99AD78E8}" type="presParOf" srcId="{2868FF40-F7AA-4433-BF58-AB3797C53074}" destId="{8EED55A1-BB93-4526-A512-6A89F1FE2A19}" srcOrd="8" destOrd="0" presId="urn:microsoft.com/office/officeart/2008/layout/LinedList"/>
    <dgm:cxn modelId="{F87DDF97-9455-4574-9805-5211CBBA9D84}" type="presParOf" srcId="{2868FF40-F7AA-4433-BF58-AB3797C53074}" destId="{225AAA87-4776-4054-8DE1-DFD292FE7593}" srcOrd="9" destOrd="0" presId="urn:microsoft.com/office/officeart/2008/layout/LinedList"/>
    <dgm:cxn modelId="{480310E7-C65C-40AF-B4CD-42954ADDC4B9}" type="presParOf" srcId="{225AAA87-4776-4054-8DE1-DFD292FE7593}" destId="{49BD97C0-BA22-4BD0-99D9-825AC01E8FC2}" srcOrd="0" destOrd="0" presId="urn:microsoft.com/office/officeart/2008/layout/LinedList"/>
    <dgm:cxn modelId="{3C185548-05D2-4D8B-AC2E-2CB687E89957}" type="presParOf" srcId="{225AAA87-4776-4054-8DE1-DFD292FE7593}" destId="{FC987AF4-BBD5-4837-8634-E991DF8D990D}" srcOrd="1" destOrd="0" presId="urn:microsoft.com/office/officeart/2008/layout/LinedList"/>
    <dgm:cxn modelId="{13F71A61-7C25-4D49-9DBB-A40F762F520D}" type="presParOf" srcId="{2868FF40-F7AA-4433-BF58-AB3797C53074}" destId="{ABEE91DD-3DAB-48FD-8797-2DDD1B5D111F}" srcOrd="10" destOrd="0" presId="urn:microsoft.com/office/officeart/2008/layout/LinedList"/>
    <dgm:cxn modelId="{D5DADC81-B321-4B97-807C-C58134D9F4F6}" type="presParOf" srcId="{2868FF40-F7AA-4433-BF58-AB3797C53074}" destId="{FF373343-C69D-49FB-963E-BABE5CF47473}" srcOrd="11" destOrd="0" presId="urn:microsoft.com/office/officeart/2008/layout/LinedList"/>
    <dgm:cxn modelId="{DE544B02-6DD5-4ADB-A7F6-5E1B3803D2C6}" type="presParOf" srcId="{FF373343-C69D-49FB-963E-BABE5CF47473}" destId="{313AD147-D65F-4552-A4FC-DDE331FBD0E8}" srcOrd="0" destOrd="0" presId="urn:microsoft.com/office/officeart/2008/layout/LinedList"/>
    <dgm:cxn modelId="{84F39257-113C-4F38-96C2-32C53BD89FA9}" type="presParOf" srcId="{FF373343-C69D-49FB-963E-BABE5CF47473}" destId="{88D348EF-4DD6-4AAB-9EE9-6CC73267A5E9}" srcOrd="1" destOrd="0" presId="urn:microsoft.com/office/officeart/2008/layout/LinedList"/>
    <dgm:cxn modelId="{6A1CD2CD-B3C7-49F9-9578-843D2BE74704}" type="presParOf" srcId="{2868FF40-F7AA-4433-BF58-AB3797C53074}" destId="{AD07A703-9D9B-4826-BBB4-27E0A8CD6244}" srcOrd="12" destOrd="0" presId="urn:microsoft.com/office/officeart/2008/layout/LinedList"/>
    <dgm:cxn modelId="{08A7631D-2DE5-47FB-9B0F-76CE25099751}" type="presParOf" srcId="{2868FF40-F7AA-4433-BF58-AB3797C53074}" destId="{256F903A-91DA-4948-99DD-371C755799D3}" srcOrd="13" destOrd="0" presId="urn:microsoft.com/office/officeart/2008/layout/LinedList"/>
    <dgm:cxn modelId="{2B900197-9549-4703-B723-030B8FF0BE78}" type="presParOf" srcId="{256F903A-91DA-4948-99DD-371C755799D3}" destId="{CC114465-9032-4C2D-B0F7-3033E5C64C27}" srcOrd="0" destOrd="0" presId="urn:microsoft.com/office/officeart/2008/layout/LinedList"/>
    <dgm:cxn modelId="{1171F19F-5B7C-4875-A3BA-411CF86AE1A2}" type="presParOf" srcId="{256F903A-91DA-4948-99DD-371C755799D3}" destId="{B6868EBE-F62D-4C5A-9742-356A0184A68E}" srcOrd="1" destOrd="0" presId="urn:microsoft.com/office/officeart/2008/layout/LinedList"/>
    <dgm:cxn modelId="{1B07D634-59EE-4681-893D-3516256CD605}" type="presParOf" srcId="{2868FF40-F7AA-4433-BF58-AB3797C53074}" destId="{BF3F73AD-F458-49ED-B13C-F9B7D60AFC44}" srcOrd="14" destOrd="0" presId="urn:microsoft.com/office/officeart/2008/layout/LinedList"/>
    <dgm:cxn modelId="{F437EB21-A1F2-4057-AEC9-D4177778C62C}" type="presParOf" srcId="{2868FF40-F7AA-4433-BF58-AB3797C53074}" destId="{52622257-DFE7-4D40-A011-67C080F75516}" srcOrd="15" destOrd="0" presId="urn:microsoft.com/office/officeart/2008/layout/LinedList"/>
    <dgm:cxn modelId="{E19331DD-1560-43C8-BB16-C7B19C181560}" type="presParOf" srcId="{52622257-DFE7-4D40-A011-67C080F75516}" destId="{ED036E05-D591-42B2-9D21-FD67AF48C1DF}" srcOrd="0" destOrd="0" presId="urn:microsoft.com/office/officeart/2008/layout/LinedList"/>
    <dgm:cxn modelId="{C81BB8DC-EE37-450A-924B-EC8166A1BB9E}" type="presParOf" srcId="{52622257-DFE7-4D40-A011-67C080F75516}" destId="{E20FD48C-5C9A-430D-BD68-3B1B013BCA2E}" srcOrd="1" destOrd="0" presId="urn:microsoft.com/office/officeart/2008/layout/LinedList"/>
    <dgm:cxn modelId="{75CE2889-2B19-46BC-846C-1F8949A6234E}" type="presParOf" srcId="{2868FF40-F7AA-4433-BF58-AB3797C53074}" destId="{E85C1BD7-0857-4C20-BE91-BB3F22A9E2CC}" srcOrd="16" destOrd="0" presId="urn:microsoft.com/office/officeart/2008/layout/LinedList"/>
    <dgm:cxn modelId="{99628E14-ED78-4F40-B38E-018CB6E6DA0D}" type="presParOf" srcId="{2868FF40-F7AA-4433-BF58-AB3797C53074}" destId="{829AFA0F-3862-4753-8D70-1DA02EDF7567}" srcOrd="17" destOrd="0" presId="urn:microsoft.com/office/officeart/2008/layout/LinedList"/>
    <dgm:cxn modelId="{B6D67021-7526-4254-9898-C5EC37F19513}" type="presParOf" srcId="{829AFA0F-3862-4753-8D70-1DA02EDF7567}" destId="{3D63CC57-C7F8-4A37-AAEA-B5C9B0E5848B}" srcOrd="0" destOrd="0" presId="urn:microsoft.com/office/officeart/2008/layout/LinedList"/>
    <dgm:cxn modelId="{DEAE3EE2-F835-42BA-8790-2E47C53761C4}" type="presParOf" srcId="{829AFA0F-3862-4753-8D70-1DA02EDF7567}" destId="{D63E411C-A71C-4E07-AC9C-D5D7C8E60F42}" srcOrd="1" destOrd="0" presId="urn:microsoft.com/office/officeart/2008/layout/LinedList"/>
    <dgm:cxn modelId="{DAB218A3-8CFF-48C8-A2C1-E3FD8C79D7BA}" type="presParOf" srcId="{2868FF40-F7AA-4433-BF58-AB3797C53074}" destId="{C646B3E5-9AF7-4A6C-BA17-FF94EEF5DF2C}" srcOrd="18" destOrd="0" presId="urn:microsoft.com/office/officeart/2008/layout/LinedList"/>
    <dgm:cxn modelId="{5419DDF8-18BD-4F6F-A998-A3DB76FC353E}" type="presParOf" srcId="{2868FF40-F7AA-4433-BF58-AB3797C53074}" destId="{BB9E6120-C43F-4874-9D71-4A32934D51BD}" srcOrd="19" destOrd="0" presId="urn:microsoft.com/office/officeart/2008/layout/LinedList"/>
    <dgm:cxn modelId="{C95E9296-1547-4B5A-9E27-7330227C09EA}" type="presParOf" srcId="{BB9E6120-C43F-4874-9D71-4A32934D51BD}" destId="{8DA8A04B-CFF8-4F78-82EA-730F9B5C89CB}" srcOrd="0" destOrd="0" presId="urn:microsoft.com/office/officeart/2008/layout/LinedList"/>
    <dgm:cxn modelId="{F97DBFE5-92DC-440A-BAD6-9DFDBBEB0BC8}" type="presParOf" srcId="{BB9E6120-C43F-4874-9D71-4A32934D51BD}" destId="{EBFAA269-DCE5-492A-AAF1-E087223C3F11}" srcOrd="1" destOrd="0" presId="urn:microsoft.com/office/officeart/2008/layout/LinedList"/>
    <dgm:cxn modelId="{A379728A-EB0D-42C6-803D-6D596C321619}" type="presParOf" srcId="{2868FF40-F7AA-4433-BF58-AB3797C53074}" destId="{7812E353-52F1-4F4E-B7F3-84919BDBEB33}" srcOrd="20" destOrd="0" presId="urn:microsoft.com/office/officeart/2008/layout/LinedList"/>
    <dgm:cxn modelId="{FE125521-3E10-4A4B-8BBA-16BC8810EAC8}" type="presParOf" srcId="{2868FF40-F7AA-4433-BF58-AB3797C53074}" destId="{0112C3D2-9B9E-42CF-B4F0-63DE69879AEF}" srcOrd="21" destOrd="0" presId="urn:microsoft.com/office/officeart/2008/layout/LinedList"/>
    <dgm:cxn modelId="{C89FF88E-122D-4CA5-A218-0BCBDA1FD7A1}" type="presParOf" srcId="{0112C3D2-9B9E-42CF-B4F0-63DE69879AEF}" destId="{091FE33C-3482-4461-8010-BF7455C201AC}" srcOrd="0" destOrd="0" presId="urn:microsoft.com/office/officeart/2008/layout/LinedList"/>
    <dgm:cxn modelId="{F209AD8C-FFC1-42BE-ACAC-CF95B0FCA9DB}" type="presParOf" srcId="{0112C3D2-9B9E-42CF-B4F0-63DE69879AEF}" destId="{EDEFFC90-FE4E-4D59-A261-5E3B6AE32C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7EFA7-398A-43DD-AA39-2C04F79EC79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KZ"/>
        </a:p>
      </dgm:t>
    </dgm:pt>
    <dgm:pt modelId="{BEC0B092-EE37-43A8-AC38-E81D5105A802}">
      <dgm:prSet phldrT="[Текст]"/>
      <dgm:spPr/>
      <dgm:t>
        <a:bodyPr/>
        <a:lstStyle/>
        <a:p>
          <a:r>
            <a:rPr lang="ru-RU" dirty="0"/>
            <a:t>Информация много и она </a:t>
          </a:r>
          <a:r>
            <a:rPr lang="ru-RU" dirty="0" err="1"/>
            <a:t>слабоструктурируема</a:t>
          </a:r>
          <a:endParaRPr lang="ru-KZ" dirty="0"/>
        </a:p>
      </dgm:t>
    </dgm:pt>
    <dgm:pt modelId="{DE060BE4-9CD7-4943-B1B3-6043514A77FD}" type="parTrans" cxnId="{7673E92C-D584-4427-BAB0-2355C6C50CB5}">
      <dgm:prSet/>
      <dgm:spPr/>
      <dgm:t>
        <a:bodyPr/>
        <a:lstStyle/>
        <a:p>
          <a:endParaRPr lang="ru-KZ"/>
        </a:p>
      </dgm:t>
    </dgm:pt>
    <dgm:pt modelId="{ADEB4381-6902-4AF7-BD5B-FFF8D3566D8B}" type="sibTrans" cxnId="{7673E92C-D584-4427-BAB0-2355C6C50CB5}">
      <dgm:prSet/>
      <dgm:spPr/>
      <dgm:t>
        <a:bodyPr/>
        <a:lstStyle/>
        <a:p>
          <a:endParaRPr lang="ru-KZ"/>
        </a:p>
      </dgm:t>
    </dgm:pt>
    <dgm:pt modelId="{2B7EEBF9-BECA-43AE-9AD7-FF7B7C5521C0}">
      <dgm:prSet/>
      <dgm:spPr/>
      <dgm:t>
        <a:bodyPr/>
        <a:lstStyle/>
        <a:p>
          <a:r>
            <a:rPr lang="ru-RU"/>
            <a:t>Истинность информации</a:t>
          </a:r>
          <a:endParaRPr lang="ru-RU" dirty="0"/>
        </a:p>
      </dgm:t>
    </dgm:pt>
    <dgm:pt modelId="{BAB08B6C-47FD-4FE6-A7F0-A565BA9D0FAD}" type="parTrans" cxnId="{97DEB61E-154D-42C1-A6C0-8DDB8AFB308C}">
      <dgm:prSet/>
      <dgm:spPr/>
      <dgm:t>
        <a:bodyPr/>
        <a:lstStyle/>
        <a:p>
          <a:endParaRPr lang="ru-KZ"/>
        </a:p>
      </dgm:t>
    </dgm:pt>
    <dgm:pt modelId="{BE13993F-3F7E-4A60-AA68-9819408E49F5}" type="sibTrans" cxnId="{97DEB61E-154D-42C1-A6C0-8DDB8AFB308C}">
      <dgm:prSet/>
      <dgm:spPr/>
      <dgm:t>
        <a:bodyPr/>
        <a:lstStyle/>
        <a:p>
          <a:endParaRPr lang="ru-KZ"/>
        </a:p>
      </dgm:t>
    </dgm:pt>
    <dgm:pt modelId="{2AF82A41-2FDD-4957-B264-26DE3EAEE5AB}">
      <dgm:prSet/>
      <dgm:spPr/>
      <dgm:t>
        <a:bodyPr/>
        <a:lstStyle/>
        <a:p>
          <a:r>
            <a:rPr lang="ru-RU"/>
            <a:t>Нет права на ошибку </a:t>
          </a:r>
          <a:endParaRPr lang="ru-RU" dirty="0"/>
        </a:p>
      </dgm:t>
    </dgm:pt>
    <dgm:pt modelId="{D3492C4D-2276-415C-9F36-5D0C77D684CD}" type="parTrans" cxnId="{3F08E81B-47D8-46D7-A95D-B9FBED598E93}">
      <dgm:prSet/>
      <dgm:spPr/>
      <dgm:t>
        <a:bodyPr/>
        <a:lstStyle/>
        <a:p>
          <a:endParaRPr lang="ru-KZ"/>
        </a:p>
      </dgm:t>
    </dgm:pt>
    <dgm:pt modelId="{FACBC4B4-C7AE-483C-933D-E6DAD675587B}" type="sibTrans" cxnId="{3F08E81B-47D8-46D7-A95D-B9FBED598E93}">
      <dgm:prSet/>
      <dgm:spPr/>
      <dgm:t>
        <a:bodyPr/>
        <a:lstStyle/>
        <a:p>
          <a:endParaRPr lang="ru-KZ"/>
        </a:p>
      </dgm:t>
    </dgm:pt>
    <dgm:pt modelId="{5950872F-4E77-4712-892D-6AFC266780FD}">
      <dgm:prSet/>
      <dgm:spPr/>
      <dgm:t>
        <a:bodyPr/>
        <a:lstStyle/>
        <a:p>
          <a:r>
            <a:rPr lang="ru-RU"/>
            <a:t>Уязвимость хранения информации</a:t>
          </a:r>
          <a:endParaRPr lang="ru-RU" dirty="0"/>
        </a:p>
      </dgm:t>
    </dgm:pt>
    <dgm:pt modelId="{BE611688-DBD1-4B18-A19C-C525FAD10778}" type="parTrans" cxnId="{C0FDA50A-B766-4E1B-99A0-01DA31AC03AE}">
      <dgm:prSet/>
      <dgm:spPr/>
      <dgm:t>
        <a:bodyPr/>
        <a:lstStyle/>
        <a:p>
          <a:endParaRPr lang="ru-KZ"/>
        </a:p>
      </dgm:t>
    </dgm:pt>
    <dgm:pt modelId="{BEBE524A-10D0-4F1E-9CE6-E0D6C50617FF}" type="sibTrans" cxnId="{C0FDA50A-B766-4E1B-99A0-01DA31AC03AE}">
      <dgm:prSet/>
      <dgm:spPr/>
      <dgm:t>
        <a:bodyPr/>
        <a:lstStyle/>
        <a:p>
          <a:endParaRPr lang="ru-KZ"/>
        </a:p>
      </dgm:t>
    </dgm:pt>
    <dgm:pt modelId="{919E8505-AFA7-4DA2-B38A-5B08FDE56821}">
      <dgm:prSet/>
      <dgm:spPr>
        <a:solidFill>
          <a:srgbClr val="FF00FF"/>
        </a:solidFill>
      </dgm:spPr>
      <dgm:t>
        <a:bodyPr/>
        <a:lstStyle/>
        <a:p>
          <a:r>
            <a:rPr lang="ru-RU" dirty="0"/>
            <a:t>Сложность сохранения информации</a:t>
          </a:r>
        </a:p>
      </dgm:t>
    </dgm:pt>
    <dgm:pt modelId="{434C8D82-7076-4690-8D31-ED333D45DC9F}" type="parTrans" cxnId="{3DD91660-6CB7-49F4-9A43-DE0065F677C3}">
      <dgm:prSet/>
      <dgm:spPr/>
      <dgm:t>
        <a:bodyPr/>
        <a:lstStyle/>
        <a:p>
          <a:endParaRPr lang="ru-KZ"/>
        </a:p>
      </dgm:t>
    </dgm:pt>
    <dgm:pt modelId="{BF71A36C-5DFB-473E-A11B-3F2D5124606B}" type="sibTrans" cxnId="{3DD91660-6CB7-49F4-9A43-DE0065F677C3}">
      <dgm:prSet/>
      <dgm:spPr/>
      <dgm:t>
        <a:bodyPr/>
        <a:lstStyle/>
        <a:p>
          <a:endParaRPr lang="ru-KZ"/>
        </a:p>
      </dgm:t>
    </dgm:pt>
    <dgm:pt modelId="{1E5AD3A1-F3D3-4A2F-8E51-629F279138E4}">
      <dgm:prSet/>
      <dgm:spPr>
        <a:solidFill>
          <a:srgbClr val="85658F"/>
        </a:solidFill>
      </dgm:spPr>
      <dgm:t>
        <a:bodyPr/>
        <a:lstStyle/>
        <a:p>
          <a:r>
            <a:rPr lang="ru-RU" dirty="0"/>
            <a:t>Необходим постоянный фактчекинг</a:t>
          </a:r>
        </a:p>
      </dgm:t>
    </dgm:pt>
    <dgm:pt modelId="{D90848FA-0385-498B-982A-37FBA191F4F6}" type="parTrans" cxnId="{73DC8A51-EE59-4DB4-9A4A-F5AF54FD374A}">
      <dgm:prSet/>
      <dgm:spPr/>
      <dgm:t>
        <a:bodyPr/>
        <a:lstStyle/>
        <a:p>
          <a:endParaRPr lang="ru-KZ"/>
        </a:p>
      </dgm:t>
    </dgm:pt>
    <dgm:pt modelId="{E8D2C593-C877-4DE8-9539-610C76042A85}" type="sibTrans" cxnId="{73DC8A51-EE59-4DB4-9A4A-F5AF54FD374A}">
      <dgm:prSet/>
      <dgm:spPr/>
      <dgm:t>
        <a:bodyPr/>
        <a:lstStyle/>
        <a:p>
          <a:endParaRPr lang="ru-KZ"/>
        </a:p>
      </dgm:t>
    </dgm:pt>
    <dgm:pt modelId="{1DDF66C8-6B44-44C1-BFA5-5C7B89DF2075}" type="pres">
      <dgm:prSet presAssocID="{3697EFA7-398A-43DD-AA39-2C04F79EC79B}" presName="diagram" presStyleCnt="0">
        <dgm:presLayoutVars>
          <dgm:dir/>
          <dgm:resizeHandles val="exact"/>
        </dgm:presLayoutVars>
      </dgm:prSet>
      <dgm:spPr/>
    </dgm:pt>
    <dgm:pt modelId="{CA054493-C92C-428D-9A81-DFFA1D3B017A}" type="pres">
      <dgm:prSet presAssocID="{BEC0B092-EE37-43A8-AC38-E81D5105A802}" presName="node" presStyleLbl="node1" presStyleIdx="0" presStyleCnt="6">
        <dgm:presLayoutVars>
          <dgm:bulletEnabled val="1"/>
        </dgm:presLayoutVars>
      </dgm:prSet>
      <dgm:spPr/>
    </dgm:pt>
    <dgm:pt modelId="{73C5570C-4310-4471-97DD-0BF1418D32E8}" type="pres">
      <dgm:prSet presAssocID="{ADEB4381-6902-4AF7-BD5B-FFF8D3566D8B}" presName="sibTrans" presStyleCnt="0"/>
      <dgm:spPr/>
    </dgm:pt>
    <dgm:pt modelId="{8022FE43-DEA8-47BB-94A3-3FAEB909E616}" type="pres">
      <dgm:prSet presAssocID="{2B7EEBF9-BECA-43AE-9AD7-FF7B7C5521C0}" presName="node" presStyleLbl="node1" presStyleIdx="1" presStyleCnt="6">
        <dgm:presLayoutVars>
          <dgm:bulletEnabled val="1"/>
        </dgm:presLayoutVars>
      </dgm:prSet>
      <dgm:spPr/>
    </dgm:pt>
    <dgm:pt modelId="{2BCD74CC-1F86-4163-9623-9C2AFDB5F366}" type="pres">
      <dgm:prSet presAssocID="{BE13993F-3F7E-4A60-AA68-9819408E49F5}" presName="sibTrans" presStyleCnt="0"/>
      <dgm:spPr/>
    </dgm:pt>
    <dgm:pt modelId="{14A3C4D0-F2E0-4ADC-9E1C-008E42C4AC66}" type="pres">
      <dgm:prSet presAssocID="{2AF82A41-2FDD-4957-B264-26DE3EAEE5AB}" presName="node" presStyleLbl="node1" presStyleIdx="2" presStyleCnt="6">
        <dgm:presLayoutVars>
          <dgm:bulletEnabled val="1"/>
        </dgm:presLayoutVars>
      </dgm:prSet>
      <dgm:spPr/>
    </dgm:pt>
    <dgm:pt modelId="{A2873A3C-7504-4C83-81F8-10DF2FE037C7}" type="pres">
      <dgm:prSet presAssocID="{FACBC4B4-C7AE-483C-933D-E6DAD675587B}" presName="sibTrans" presStyleCnt="0"/>
      <dgm:spPr/>
    </dgm:pt>
    <dgm:pt modelId="{9B06E340-33CA-43F1-B698-2FC5577DBB22}" type="pres">
      <dgm:prSet presAssocID="{5950872F-4E77-4712-892D-6AFC266780FD}" presName="node" presStyleLbl="node1" presStyleIdx="3" presStyleCnt="6">
        <dgm:presLayoutVars>
          <dgm:bulletEnabled val="1"/>
        </dgm:presLayoutVars>
      </dgm:prSet>
      <dgm:spPr/>
    </dgm:pt>
    <dgm:pt modelId="{BFFAC77B-3D41-4A04-8887-19FC5C34CD5E}" type="pres">
      <dgm:prSet presAssocID="{BEBE524A-10D0-4F1E-9CE6-E0D6C50617FF}" presName="sibTrans" presStyleCnt="0"/>
      <dgm:spPr/>
    </dgm:pt>
    <dgm:pt modelId="{039AB130-8C05-467B-84BD-08B3A604FD8B}" type="pres">
      <dgm:prSet presAssocID="{919E8505-AFA7-4DA2-B38A-5B08FDE56821}" presName="node" presStyleLbl="node1" presStyleIdx="4" presStyleCnt="6">
        <dgm:presLayoutVars>
          <dgm:bulletEnabled val="1"/>
        </dgm:presLayoutVars>
      </dgm:prSet>
      <dgm:spPr/>
    </dgm:pt>
    <dgm:pt modelId="{B6B93936-3763-49E9-BEDD-54554B570631}" type="pres">
      <dgm:prSet presAssocID="{BF71A36C-5DFB-473E-A11B-3F2D5124606B}" presName="sibTrans" presStyleCnt="0"/>
      <dgm:spPr/>
    </dgm:pt>
    <dgm:pt modelId="{03AC6630-A755-4F7F-8D3B-F1365A9192AD}" type="pres">
      <dgm:prSet presAssocID="{1E5AD3A1-F3D3-4A2F-8E51-629F279138E4}" presName="node" presStyleLbl="node1" presStyleIdx="5" presStyleCnt="6">
        <dgm:presLayoutVars>
          <dgm:bulletEnabled val="1"/>
        </dgm:presLayoutVars>
      </dgm:prSet>
      <dgm:spPr/>
    </dgm:pt>
  </dgm:ptLst>
  <dgm:cxnLst>
    <dgm:cxn modelId="{C0FDA50A-B766-4E1B-99A0-01DA31AC03AE}" srcId="{3697EFA7-398A-43DD-AA39-2C04F79EC79B}" destId="{5950872F-4E77-4712-892D-6AFC266780FD}" srcOrd="3" destOrd="0" parTransId="{BE611688-DBD1-4B18-A19C-C525FAD10778}" sibTransId="{BEBE524A-10D0-4F1E-9CE6-E0D6C50617FF}"/>
    <dgm:cxn modelId="{3F08E81B-47D8-46D7-A95D-B9FBED598E93}" srcId="{3697EFA7-398A-43DD-AA39-2C04F79EC79B}" destId="{2AF82A41-2FDD-4957-B264-26DE3EAEE5AB}" srcOrd="2" destOrd="0" parTransId="{D3492C4D-2276-415C-9F36-5D0C77D684CD}" sibTransId="{FACBC4B4-C7AE-483C-933D-E6DAD675587B}"/>
    <dgm:cxn modelId="{97DEB61E-154D-42C1-A6C0-8DDB8AFB308C}" srcId="{3697EFA7-398A-43DD-AA39-2C04F79EC79B}" destId="{2B7EEBF9-BECA-43AE-9AD7-FF7B7C5521C0}" srcOrd="1" destOrd="0" parTransId="{BAB08B6C-47FD-4FE6-A7F0-A565BA9D0FAD}" sibTransId="{BE13993F-3F7E-4A60-AA68-9819408E49F5}"/>
    <dgm:cxn modelId="{F2E30B24-0E4F-45D9-91A8-B3F388B55692}" type="presOf" srcId="{BEC0B092-EE37-43A8-AC38-E81D5105A802}" destId="{CA054493-C92C-428D-9A81-DFFA1D3B017A}" srcOrd="0" destOrd="0" presId="urn:microsoft.com/office/officeart/2005/8/layout/default"/>
    <dgm:cxn modelId="{7673E92C-D584-4427-BAB0-2355C6C50CB5}" srcId="{3697EFA7-398A-43DD-AA39-2C04F79EC79B}" destId="{BEC0B092-EE37-43A8-AC38-E81D5105A802}" srcOrd="0" destOrd="0" parTransId="{DE060BE4-9CD7-4943-B1B3-6043514A77FD}" sibTransId="{ADEB4381-6902-4AF7-BD5B-FFF8D3566D8B}"/>
    <dgm:cxn modelId="{E32CB931-0666-45DF-8333-821F85071A5E}" type="presOf" srcId="{2AF82A41-2FDD-4957-B264-26DE3EAEE5AB}" destId="{14A3C4D0-F2E0-4ADC-9E1C-008E42C4AC66}" srcOrd="0" destOrd="0" presId="urn:microsoft.com/office/officeart/2005/8/layout/default"/>
    <dgm:cxn modelId="{B32B1237-DA5D-4F1F-934B-9BDB34812975}" type="presOf" srcId="{2B7EEBF9-BECA-43AE-9AD7-FF7B7C5521C0}" destId="{8022FE43-DEA8-47BB-94A3-3FAEB909E616}" srcOrd="0" destOrd="0" presId="urn:microsoft.com/office/officeart/2005/8/layout/default"/>
    <dgm:cxn modelId="{3DD91660-6CB7-49F4-9A43-DE0065F677C3}" srcId="{3697EFA7-398A-43DD-AA39-2C04F79EC79B}" destId="{919E8505-AFA7-4DA2-B38A-5B08FDE56821}" srcOrd="4" destOrd="0" parTransId="{434C8D82-7076-4690-8D31-ED333D45DC9F}" sibTransId="{BF71A36C-5DFB-473E-A11B-3F2D5124606B}"/>
    <dgm:cxn modelId="{73DC8A51-EE59-4DB4-9A4A-F5AF54FD374A}" srcId="{3697EFA7-398A-43DD-AA39-2C04F79EC79B}" destId="{1E5AD3A1-F3D3-4A2F-8E51-629F279138E4}" srcOrd="5" destOrd="0" parTransId="{D90848FA-0385-498B-982A-37FBA191F4F6}" sibTransId="{E8D2C593-C877-4DE8-9539-610C76042A85}"/>
    <dgm:cxn modelId="{73968190-5BD1-4252-A5C6-A1D774A2E037}" type="presOf" srcId="{919E8505-AFA7-4DA2-B38A-5B08FDE56821}" destId="{039AB130-8C05-467B-84BD-08B3A604FD8B}" srcOrd="0" destOrd="0" presId="urn:microsoft.com/office/officeart/2005/8/layout/default"/>
    <dgm:cxn modelId="{F1FBDAA9-6AB7-4937-A8E5-4C0D6493D1E3}" type="presOf" srcId="{1E5AD3A1-F3D3-4A2F-8E51-629F279138E4}" destId="{03AC6630-A755-4F7F-8D3B-F1365A9192AD}" srcOrd="0" destOrd="0" presId="urn:microsoft.com/office/officeart/2005/8/layout/default"/>
    <dgm:cxn modelId="{ADD979C0-3F9F-45F3-ADBA-9021DCFEB81D}" type="presOf" srcId="{5950872F-4E77-4712-892D-6AFC266780FD}" destId="{9B06E340-33CA-43F1-B698-2FC5577DBB22}" srcOrd="0" destOrd="0" presId="urn:microsoft.com/office/officeart/2005/8/layout/default"/>
    <dgm:cxn modelId="{FC36D1E4-B6EE-4B27-82B0-6868A086FC4E}" type="presOf" srcId="{3697EFA7-398A-43DD-AA39-2C04F79EC79B}" destId="{1DDF66C8-6B44-44C1-BFA5-5C7B89DF2075}" srcOrd="0" destOrd="0" presId="urn:microsoft.com/office/officeart/2005/8/layout/default"/>
    <dgm:cxn modelId="{4C5B4EDF-219B-4AC0-832A-8FCE1A415F84}" type="presParOf" srcId="{1DDF66C8-6B44-44C1-BFA5-5C7B89DF2075}" destId="{CA054493-C92C-428D-9A81-DFFA1D3B017A}" srcOrd="0" destOrd="0" presId="urn:microsoft.com/office/officeart/2005/8/layout/default"/>
    <dgm:cxn modelId="{A5B62C0F-D834-47EE-97E1-676D8BAD1A80}" type="presParOf" srcId="{1DDF66C8-6B44-44C1-BFA5-5C7B89DF2075}" destId="{73C5570C-4310-4471-97DD-0BF1418D32E8}" srcOrd="1" destOrd="0" presId="urn:microsoft.com/office/officeart/2005/8/layout/default"/>
    <dgm:cxn modelId="{8737B3DF-E924-46F0-A9F8-5F4903D8328A}" type="presParOf" srcId="{1DDF66C8-6B44-44C1-BFA5-5C7B89DF2075}" destId="{8022FE43-DEA8-47BB-94A3-3FAEB909E616}" srcOrd="2" destOrd="0" presId="urn:microsoft.com/office/officeart/2005/8/layout/default"/>
    <dgm:cxn modelId="{CA099718-87C1-4787-AE24-E25CAE3DD758}" type="presParOf" srcId="{1DDF66C8-6B44-44C1-BFA5-5C7B89DF2075}" destId="{2BCD74CC-1F86-4163-9623-9C2AFDB5F366}" srcOrd="3" destOrd="0" presId="urn:microsoft.com/office/officeart/2005/8/layout/default"/>
    <dgm:cxn modelId="{4530E051-8F8A-437C-8B00-A82DA881027B}" type="presParOf" srcId="{1DDF66C8-6B44-44C1-BFA5-5C7B89DF2075}" destId="{14A3C4D0-F2E0-4ADC-9E1C-008E42C4AC66}" srcOrd="4" destOrd="0" presId="urn:microsoft.com/office/officeart/2005/8/layout/default"/>
    <dgm:cxn modelId="{2EB2ED76-59E0-4C5E-82E3-4EFD0AECD9A6}" type="presParOf" srcId="{1DDF66C8-6B44-44C1-BFA5-5C7B89DF2075}" destId="{A2873A3C-7504-4C83-81F8-10DF2FE037C7}" srcOrd="5" destOrd="0" presId="urn:microsoft.com/office/officeart/2005/8/layout/default"/>
    <dgm:cxn modelId="{44FC6D59-9B0F-4F22-975F-B800F1817E62}" type="presParOf" srcId="{1DDF66C8-6B44-44C1-BFA5-5C7B89DF2075}" destId="{9B06E340-33CA-43F1-B698-2FC5577DBB22}" srcOrd="6" destOrd="0" presId="urn:microsoft.com/office/officeart/2005/8/layout/default"/>
    <dgm:cxn modelId="{CF6075F3-40FE-46FF-B37F-3688AA4D81DB}" type="presParOf" srcId="{1DDF66C8-6B44-44C1-BFA5-5C7B89DF2075}" destId="{BFFAC77B-3D41-4A04-8887-19FC5C34CD5E}" srcOrd="7" destOrd="0" presId="urn:microsoft.com/office/officeart/2005/8/layout/default"/>
    <dgm:cxn modelId="{58EBB01D-07A8-4579-8C2D-41926C12A2BA}" type="presParOf" srcId="{1DDF66C8-6B44-44C1-BFA5-5C7B89DF2075}" destId="{039AB130-8C05-467B-84BD-08B3A604FD8B}" srcOrd="8" destOrd="0" presId="urn:microsoft.com/office/officeart/2005/8/layout/default"/>
    <dgm:cxn modelId="{55B9CCC8-B350-4F5F-B721-D43326099BDF}" type="presParOf" srcId="{1DDF66C8-6B44-44C1-BFA5-5C7B89DF2075}" destId="{B6B93936-3763-49E9-BEDD-54554B570631}" srcOrd="9" destOrd="0" presId="urn:microsoft.com/office/officeart/2005/8/layout/default"/>
    <dgm:cxn modelId="{938583B1-B891-4723-817D-78EAAF429A53}" type="presParOf" srcId="{1DDF66C8-6B44-44C1-BFA5-5C7B89DF2075}" destId="{03AC6630-A755-4F7F-8D3B-F1365A9192A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9E74E2-C165-48C7-93CF-5088E7BA407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F09915-8114-4583-A351-1693D0497CA2}">
      <dgm:prSet/>
      <dgm:spPr/>
      <dgm:t>
        <a:bodyPr/>
        <a:lstStyle/>
        <a:p>
          <a:r>
            <a:rPr lang="ru-RU"/>
            <a:t>Экология</a:t>
          </a:r>
          <a:endParaRPr lang="en-US"/>
        </a:p>
      </dgm:t>
    </dgm:pt>
    <dgm:pt modelId="{D2619C92-A640-44CC-AE0A-7B5843AA69AA}" type="parTrans" cxnId="{B3E80E71-70AE-40DC-BDFE-DDE4DA2EF023}">
      <dgm:prSet/>
      <dgm:spPr/>
      <dgm:t>
        <a:bodyPr/>
        <a:lstStyle/>
        <a:p>
          <a:endParaRPr lang="en-US"/>
        </a:p>
      </dgm:t>
    </dgm:pt>
    <dgm:pt modelId="{33E9D358-B30B-4A3F-B8F4-7717FC61440C}" type="sibTrans" cxnId="{B3E80E71-70AE-40DC-BDFE-DDE4DA2EF023}">
      <dgm:prSet/>
      <dgm:spPr/>
      <dgm:t>
        <a:bodyPr/>
        <a:lstStyle/>
        <a:p>
          <a:endParaRPr lang="en-US"/>
        </a:p>
      </dgm:t>
    </dgm:pt>
    <dgm:pt modelId="{BD5829C1-7782-4C1B-8546-1A4DBBC6DE72}">
      <dgm:prSet/>
      <dgm:spPr/>
      <dgm:t>
        <a:bodyPr/>
        <a:lstStyle/>
        <a:p>
          <a:r>
            <a:rPr lang="ru-RU"/>
            <a:t>Зеленая экономика</a:t>
          </a:r>
          <a:endParaRPr lang="en-US"/>
        </a:p>
      </dgm:t>
    </dgm:pt>
    <dgm:pt modelId="{1455E045-213C-4387-B1FD-43C90F5ECEC9}" type="parTrans" cxnId="{3FDA48B0-9E95-4BAF-AA65-C446CE270982}">
      <dgm:prSet/>
      <dgm:spPr/>
      <dgm:t>
        <a:bodyPr/>
        <a:lstStyle/>
        <a:p>
          <a:endParaRPr lang="en-US"/>
        </a:p>
      </dgm:t>
    </dgm:pt>
    <dgm:pt modelId="{2CA14812-BD2C-4E33-A115-AAF0AC6BD426}" type="sibTrans" cxnId="{3FDA48B0-9E95-4BAF-AA65-C446CE270982}">
      <dgm:prSet/>
      <dgm:spPr/>
      <dgm:t>
        <a:bodyPr/>
        <a:lstStyle/>
        <a:p>
          <a:endParaRPr lang="en-US"/>
        </a:p>
      </dgm:t>
    </dgm:pt>
    <dgm:pt modelId="{54293D3B-1CFF-4F88-BABE-6D55D6A8A1FE}">
      <dgm:prSet/>
      <dgm:spPr/>
      <dgm:t>
        <a:bodyPr/>
        <a:lstStyle/>
        <a:p>
          <a:r>
            <a:rPr lang="ru-RU"/>
            <a:t>Гендерный баланс</a:t>
          </a:r>
          <a:endParaRPr lang="en-US"/>
        </a:p>
      </dgm:t>
    </dgm:pt>
    <dgm:pt modelId="{548FED4C-D5B8-4999-8D4D-7D920B392537}" type="parTrans" cxnId="{2638AA86-C1E0-4180-943E-FE31FA84A7F1}">
      <dgm:prSet/>
      <dgm:spPr/>
      <dgm:t>
        <a:bodyPr/>
        <a:lstStyle/>
        <a:p>
          <a:endParaRPr lang="en-US"/>
        </a:p>
      </dgm:t>
    </dgm:pt>
    <dgm:pt modelId="{95219155-A9CD-4F85-BCC6-7D71DD0A42AE}" type="sibTrans" cxnId="{2638AA86-C1E0-4180-943E-FE31FA84A7F1}">
      <dgm:prSet/>
      <dgm:spPr/>
      <dgm:t>
        <a:bodyPr/>
        <a:lstStyle/>
        <a:p>
          <a:endParaRPr lang="en-US"/>
        </a:p>
      </dgm:t>
    </dgm:pt>
    <dgm:pt modelId="{20EC6B31-9C6C-4B11-9FC7-31531C9FBF89}">
      <dgm:prSet/>
      <dgm:spPr>
        <a:solidFill>
          <a:srgbClr val="FF00FF"/>
        </a:solidFill>
      </dgm:spPr>
      <dgm:t>
        <a:bodyPr/>
        <a:lstStyle/>
        <a:p>
          <a:r>
            <a:rPr lang="ru-RU"/>
            <a:t>СОсуществование или </a:t>
          </a:r>
          <a:br>
            <a:rPr lang="ru-RU"/>
          </a:br>
          <a:r>
            <a:rPr lang="ru-RU"/>
            <a:t>Сотрудничество</a:t>
          </a:r>
          <a:endParaRPr lang="en-US"/>
        </a:p>
      </dgm:t>
    </dgm:pt>
    <dgm:pt modelId="{084B1756-369B-48A3-A284-7DCDB98098F7}" type="parTrans" cxnId="{03AE66B6-5025-4E00-96E4-85898E20AC77}">
      <dgm:prSet/>
      <dgm:spPr/>
      <dgm:t>
        <a:bodyPr/>
        <a:lstStyle/>
        <a:p>
          <a:endParaRPr lang="en-US"/>
        </a:p>
      </dgm:t>
    </dgm:pt>
    <dgm:pt modelId="{B96B162B-AA6A-4C6D-89E9-61A8C76FD4DB}" type="sibTrans" cxnId="{03AE66B6-5025-4E00-96E4-85898E20AC77}">
      <dgm:prSet/>
      <dgm:spPr/>
      <dgm:t>
        <a:bodyPr/>
        <a:lstStyle/>
        <a:p>
          <a:endParaRPr lang="en-US"/>
        </a:p>
      </dgm:t>
    </dgm:pt>
    <dgm:pt modelId="{F05C30CB-6948-4335-8F23-2FF31D3BE4FF}">
      <dgm:prSet/>
      <dgm:spPr>
        <a:solidFill>
          <a:srgbClr val="85658F"/>
        </a:solidFill>
      </dgm:spPr>
      <dgm:t>
        <a:bodyPr/>
        <a:lstStyle/>
        <a:p>
          <a:r>
            <a:rPr lang="ru-RU"/>
            <a:t>Качественное образование</a:t>
          </a:r>
          <a:endParaRPr lang="en-US"/>
        </a:p>
      </dgm:t>
    </dgm:pt>
    <dgm:pt modelId="{A66016EC-8B25-4764-A9F7-77C343C9A2D6}" type="parTrans" cxnId="{F859060D-B836-4C88-8D5C-66E4B4FA733C}">
      <dgm:prSet/>
      <dgm:spPr/>
      <dgm:t>
        <a:bodyPr/>
        <a:lstStyle/>
        <a:p>
          <a:endParaRPr lang="en-US"/>
        </a:p>
      </dgm:t>
    </dgm:pt>
    <dgm:pt modelId="{791BF50A-3762-4787-9E4E-10AD3A57C674}" type="sibTrans" cxnId="{F859060D-B836-4C88-8D5C-66E4B4FA733C}">
      <dgm:prSet/>
      <dgm:spPr/>
      <dgm:t>
        <a:bodyPr/>
        <a:lstStyle/>
        <a:p>
          <a:endParaRPr lang="en-US"/>
        </a:p>
      </dgm:t>
    </dgm:pt>
    <dgm:pt modelId="{39EB92CB-16E7-4206-83EA-A01925012371}" type="pres">
      <dgm:prSet presAssocID="{789E74E2-C165-48C7-93CF-5088E7BA4076}" presName="linear" presStyleCnt="0">
        <dgm:presLayoutVars>
          <dgm:animLvl val="lvl"/>
          <dgm:resizeHandles val="exact"/>
        </dgm:presLayoutVars>
      </dgm:prSet>
      <dgm:spPr/>
    </dgm:pt>
    <dgm:pt modelId="{1BC4D6CC-50F7-43F7-B581-BF406889FCF0}" type="pres">
      <dgm:prSet presAssocID="{F0F09915-8114-4583-A351-1693D0497CA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E528E3B-AB8B-4391-A705-317B7266C805}" type="pres">
      <dgm:prSet presAssocID="{33E9D358-B30B-4A3F-B8F4-7717FC61440C}" presName="spacer" presStyleCnt="0"/>
      <dgm:spPr/>
    </dgm:pt>
    <dgm:pt modelId="{310C3D30-14E2-41AE-8AF4-C98237464483}" type="pres">
      <dgm:prSet presAssocID="{BD5829C1-7782-4C1B-8546-1A4DBBC6DE7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0F43293-29D4-438F-88C9-934A32E786DC}" type="pres">
      <dgm:prSet presAssocID="{2CA14812-BD2C-4E33-A115-AAF0AC6BD426}" presName="spacer" presStyleCnt="0"/>
      <dgm:spPr/>
    </dgm:pt>
    <dgm:pt modelId="{8985EAB4-F3FE-40D0-B60F-1DD7B78EF466}" type="pres">
      <dgm:prSet presAssocID="{54293D3B-1CFF-4F88-BABE-6D55D6A8A1F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CDBC644-36C5-4CE5-8441-2A2AECAA6C4B}" type="pres">
      <dgm:prSet presAssocID="{95219155-A9CD-4F85-BCC6-7D71DD0A42AE}" presName="spacer" presStyleCnt="0"/>
      <dgm:spPr/>
    </dgm:pt>
    <dgm:pt modelId="{8694DA0F-941F-4937-837D-35F767EEBF7D}" type="pres">
      <dgm:prSet presAssocID="{20EC6B31-9C6C-4B11-9FC7-31531C9FBF8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6A75505-03B4-471E-BE04-2DD435F75EBA}" type="pres">
      <dgm:prSet presAssocID="{B96B162B-AA6A-4C6D-89E9-61A8C76FD4DB}" presName="spacer" presStyleCnt="0"/>
      <dgm:spPr/>
    </dgm:pt>
    <dgm:pt modelId="{BD98EFBC-071C-4F51-AFF2-C36D3B5060E5}" type="pres">
      <dgm:prSet presAssocID="{F05C30CB-6948-4335-8F23-2FF31D3BE4F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859060D-B836-4C88-8D5C-66E4B4FA733C}" srcId="{789E74E2-C165-48C7-93CF-5088E7BA4076}" destId="{F05C30CB-6948-4335-8F23-2FF31D3BE4FF}" srcOrd="4" destOrd="0" parTransId="{A66016EC-8B25-4764-A9F7-77C343C9A2D6}" sibTransId="{791BF50A-3762-4787-9E4E-10AD3A57C674}"/>
    <dgm:cxn modelId="{9473764D-1643-4C27-9340-6EA09E5F8A05}" type="presOf" srcId="{789E74E2-C165-48C7-93CF-5088E7BA4076}" destId="{39EB92CB-16E7-4206-83EA-A01925012371}" srcOrd="0" destOrd="0" presId="urn:microsoft.com/office/officeart/2005/8/layout/vList2"/>
    <dgm:cxn modelId="{B3E80E71-70AE-40DC-BDFE-DDE4DA2EF023}" srcId="{789E74E2-C165-48C7-93CF-5088E7BA4076}" destId="{F0F09915-8114-4583-A351-1693D0497CA2}" srcOrd="0" destOrd="0" parTransId="{D2619C92-A640-44CC-AE0A-7B5843AA69AA}" sibTransId="{33E9D358-B30B-4A3F-B8F4-7717FC61440C}"/>
    <dgm:cxn modelId="{2638AA86-C1E0-4180-943E-FE31FA84A7F1}" srcId="{789E74E2-C165-48C7-93CF-5088E7BA4076}" destId="{54293D3B-1CFF-4F88-BABE-6D55D6A8A1FE}" srcOrd="2" destOrd="0" parTransId="{548FED4C-D5B8-4999-8D4D-7D920B392537}" sibTransId="{95219155-A9CD-4F85-BCC6-7D71DD0A42AE}"/>
    <dgm:cxn modelId="{96EA249E-98D1-4AA3-8006-50F92D4510D3}" type="presOf" srcId="{54293D3B-1CFF-4F88-BABE-6D55D6A8A1FE}" destId="{8985EAB4-F3FE-40D0-B60F-1DD7B78EF466}" srcOrd="0" destOrd="0" presId="urn:microsoft.com/office/officeart/2005/8/layout/vList2"/>
    <dgm:cxn modelId="{3FDA48B0-9E95-4BAF-AA65-C446CE270982}" srcId="{789E74E2-C165-48C7-93CF-5088E7BA4076}" destId="{BD5829C1-7782-4C1B-8546-1A4DBBC6DE72}" srcOrd="1" destOrd="0" parTransId="{1455E045-213C-4387-B1FD-43C90F5ECEC9}" sibTransId="{2CA14812-BD2C-4E33-A115-AAF0AC6BD426}"/>
    <dgm:cxn modelId="{03AE66B6-5025-4E00-96E4-85898E20AC77}" srcId="{789E74E2-C165-48C7-93CF-5088E7BA4076}" destId="{20EC6B31-9C6C-4B11-9FC7-31531C9FBF89}" srcOrd="3" destOrd="0" parTransId="{084B1756-369B-48A3-A284-7DCDB98098F7}" sibTransId="{B96B162B-AA6A-4C6D-89E9-61A8C76FD4DB}"/>
    <dgm:cxn modelId="{7CF4FACF-8257-43B6-AF9C-B6378FE665C6}" type="presOf" srcId="{F0F09915-8114-4583-A351-1693D0497CA2}" destId="{1BC4D6CC-50F7-43F7-B581-BF406889FCF0}" srcOrd="0" destOrd="0" presId="urn:microsoft.com/office/officeart/2005/8/layout/vList2"/>
    <dgm:cxn modelId="{497C50DF-70D4-4E88-9FB2-C0B8A3D0F73B}" type="presOf" srcId="{20EC6B31-9C6C-4B11-9FC7-31531C9FBF89}" destId="{8694DA0F-941F-4937-837D-35F767EEBF7D}" srcOrd="0" destOrd="0" presId="urn:microsoft.com/office/officeart/2005/8/layout/vList2"/>
    <dgm:cxn modelId="{F17F43E8-1A1D-4DDB-AE47-8777ED81C661}" type="presOf" srcId="{F05C30CB-6948-4335-8F23-2FF31D3BE4FF}" destId="{BD98EFBC-071C-4F51-AFF2-C36D3B5060E5}" srcOrd="0" destOrd="0" presId="urn:microsoft.com/office/officeart/2005/8/layout/vList2"/>
    <dgm:cxn modelId="{24BE5CFF-409A-492F-9825-CFF95B27DAFA}" type="presOf" srcId="{BD5829C1-7782-4C1B-8546-1A4DBBC6DE72}" destId="{310C3D30-14E2-41AE-8AF4-C98237464483}" srcOrd="0" destOrd="0" presId="urn:microsoft.com/office/officeart/2005/8/layout/vList2"/>
    <dgm:cxn modelId="{E415826C-4ED4-4868-97DE-0D75BAA3F8AF}" type="presParOf" srcId="{39EB92CB-16E7-4206-83EA-A01925012371}" destId="{1BC4D6CC-50F7-43F7-B581-BF406889FCF0}" srcOrd="0" destOrd="0" presId="urn:microsoft.com/office/officeart/2005/8/layout/vList2"/>
    <dgm:cxn modelId="{630BE80E-6363-46B3-A48E-BBB002105F2A}" type="presParOf" srcId="{39EB92CB-16E7-4206-83EA-A01925012371}" destId="{5E528E3B-AB8B-4391-A705-317B7266C805}" srcOrd="1" destOrd="0" presId="urn:microsoft.com/office/officeart/2005/8/layout/vList2"/>
    <dgm:cxn modelId="{96B617A4-1E28-4118-B7D2-E0DB316631B5}" type="presParOf" srcId="{39EB92CB-16E7-4206-83EA-A01925012371}" destId="{310C3D30-14E2-41AE-8AF4-C98237464483}" srcOrd="2" destOrd="0" presId="urn:microsoft.com/office/officeart/2005/8/layout/vList2"/>
    <dgm:cxn modelId="{F1B48BBE-BE9E-47DE-A019-943777C830A3}" type="presParOf" srcId="{39EB92CB-16E7-4206-83EA-A01925012371}" destId="{50F43293-29D4-438F-88C9-934A32E786DC}" srcOrd="3" destOrd="0" presId="urn:microsoft.com/office/officeart/2005/8/layout/vList2"/>
    <dgm:cxn modelId="{47608408-488C-435D-9DA6-FA78DDBE3276}" type="presParOf" srcId="{39EB92CB-16E7-4206-83EA-A01925012371}" destId="{8985EAB4-F3FE-40D0-B60F-1DD7B78EF466}" srcOrd="4" destOrd="0" presId="urn:microsoft.com/office/officeart/2005/8/layout/vList2"/>
    <dgm:cxn modelId="{61A3CC6A-C551-4E0C-995B-16FB518FE7AB}" type="presParOf" srcId="{39EB92CB-16E7-4206-83EA-A01925012371}" destId="{8CDBC644-36C5-4CE5-8441-2A2AECAA6C4B}" srcOrd="5" destOrd="0" presId="urn:microsoft.com/office/officeart/2005/8/layout/vList2"/>
    <dgm:cxn modelId="{2601EFFB-CEC3-4C75-822D-F511716F8800}" type="presParOf" srcId="{39EB92CB-16E7-4206-83EA-A01925012371}" destId="{8694DA0F-941F-4937-837D-35F767EEBF7D}" srcOrd="6" destOrd="0" presId="urn:microsoft.com/office/officeart/2005/8/layout/vList2"/>
    <dgm:cxn modelId="{383BF6CF-F492-4744-B7A0-2317F79341E3}" type="presParOf" srcId="{39EB92CB-16E7-4206-83EA-A01925012371}" destId="{46A75505-03B4-471E-BE04-2DD435F75EBA}" srcOrd="7" destOrd="0" presId="urn:microsoft.com/office/officeart/2005/8/layout/vList2"/>
    <dgm:cxn modelId="{EEA23AAB-7230-4452-B9B5-AC89F0D868CA}" type="presParOf" srcId="{39EB92CB-16E7-4206-83EA-A01925012371}" destId="{BD98EFBC-071C-4F51-AFF2-C36D3B5060E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8C4AFA-ADA1-4399-8E8A-8F034452463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22097-984A-44FE-BCD6-30BF7FD4FF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400"/>
            <a:t>•	разработка новых подходов в работе с данными;</a:t>
          </a:r>
          <a:endParaRPr lang="en-US" sz="2400"/>
        </a:p>
      </dgm:t>
    </dgm:pt>
    <dgm:pt modelId="{1F997EF7-8E59-41A4-85A8-2ED83329A05E}" type="parTrans" cxnId="{48A15BCD-2206-45FE-AC1C-881F513CBA1E}">
      <dgm:prSet/>
      <dgm:spPr/>
      <dgm:t>
        <a:bodyPr/>
        <a:lstStyle/>
        <a:p>
          <a:endParaRPr lang="en-US" sz="2400"/>
        </a:p>
      </dgm:t>
    </dgm:pt>
    <dgm:pt modelId="{82AB2BCA-622F-42C7-9B79-92360C92937B}" type="sibTrans" cxnId="{48A15BCD-2206-45FE-AC1C-881F513CBA1E}">
      <dgm:prSet/>
      <dgm:spPr/>
      <dgm:t>
        <a:bodyPr/>
        <a:lstStyle/>
        <a:p>
          <a:endParaRPr lang="en-US" sz="2400"/>
        </a:p>
      </dgm:t>
    </dgm:pt>
    <dgm:pt modelId="{6E27EF8E-97A6-4417-9D2C-4310389003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400"/>
            <a:t>•	создание моделей представления знаний и навыков, а также изучение их продуктивности;</a:t>
          </a:r>
          <a:endParaRPr lang="en-US" sz="2400"/>
        </a:p>
      </dgm:t>
    </dgm:pt>
    <dgm:pt modelId="{56A3AE5C-AA16-4C8D-AAD1-13F4BCA63A36}" type="parTrans" cxnId="{A0A1B31F-37B8-4CB8-BE15-5296928527CE}">
      <dgm:prSet/>
      <dgm:spPr/>
      <dgm:t>
        <a:bodyPr/>
        <a:lstStyle/>
        <a:p>
          <a:endParaRPr lang="en-US" sz="2400"/>
        </a:p>
      </dgm:t>
    </dgm:pt>
    <dgm:pt modelId="{E29006C3-30A5-4108-A0FC-C6B3B5228164}" type="sibTrans" cxnId="{A0A1B31F-37B8-4CB8-BE15-5296928527CE}">
      <dgm:prSet/>
      <dgm:spPr/>
      <dgm:t>
        <a:bodyPr/>
        <a:lstStyle/>
        <a:p>
          <a:endParaRPr lang="en-US" sz="2400"/>
        </a:p>
      </dgm:t>
    </dgm:pt>
    <dgm:pt modelId="{132FB1A8-0829-4A8E-8ECE-0DD54E843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400"/>
            <a:t>•	 видимость исследователей вуза в цифровых базах данных и научных платформах;</a:t>
          </a:r>
          <a:endParaRPr lang="en-US" sz="2400"/>
        </a:p>
      </dgm:t>
    </dgm:pt>
    <dgm:pt modelId="{E64D94EF-7AF4-4277-97D4-9ACD0789E409}" type="parTrans" cxnId="{E184C329-400F-4941-BDE3-E21191995779}">
      <dgm:prSet/>
      <dgm:spPr/>
      <dgm:t>
        <a:bodyPr/>
        <a:lstStyle/>
        <a:p>
          <a:endParaRPr lang="en-US" sz="2400"/>
        </a:p>
      </dgm:t>
    </dgm:pt>
    <dgm:pt modelId="{B2407A5E-9F94-49A6-A130-6EE6282995DA}" type="sibTrans" cxnId="{E184C329-400F-4941-BDE3-E21191995779}">
      <dgm:prSet/>
      <dgm:spPr/>
      <dgm:t>
        <a:bodyPr/>
        <a:lstStyle/>
        <a:p>
          <a:endParaRPr lang="en-US" sz="2400"/>
        </a:p>
      </dgm:t>
    </dgm:pt>
    <dgm:pt modelId="{36A317CC-3B79-4DC1-94A9-BDB731F199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400"/>
            <a:t>•	цифровая наукометрия;</a:t>
          </a:r>
          <a:endParaRPr lang="en-US" sz="2400"/>
        </a:p>
      </dgm:t>
    </dgm:pt>
    <dgm:pt modelId="{0FBB3ACB-FD9B-4937-968B-322BA37CCBE8}" type="parTrans" cxnId="{8BC2071E-E4F6-44F9-910B-16CB61E12964}">
      <dgm:prSet/>
      <dgm:spPr/>
      <dgm:t>
        <a:bodyPr/>
        <a:lstStyle/>
        <a:p>
          <a:endParaRPr lang="en-US" sz="2400"/>
        </a:p>
      </dgm:t>
    </dgm:pt>
    <dgm:pt modelId="{6D6A90EC-FEDC-4AAD-8A6B-44840A204085}" type="sibTrans" cxnId="{8BC2071E-E4F6-44F9-910B-16CB61E12964}">
      <dgm:prSet/>
      <dgm:spPr/>
      <dgm:t>
        <a:bodyPr/>
        <a:lstStyle/>
        <a:p>
          <a:endParaRPr lang="en-US" sz="2400"/>
        </a:p>
      </dgm:t>
    </dgm:pt>
    <dgm:pt modelId="{3A31E6D3-747A-4C86-955D-5F4B00C04D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400"/>
            <a:t>•	программные средства, обеспечивающие моделирование процессов для проведения  исследований и лабораторных работ;</a:t>
          </a:r>
          <a:endParaRPr lang="en-US" sz="2400"/>
        </a:p>
      </dgm:t>
    </dgm:pt>
    <dgm:pt modelId="{9E863436-956C-49F3-B527-8FBD0FD93F5F}" type="parTrans" cxnId="{A148F2B7-3685-40D3-89CB-E63FA5C57B9C}">
      <dgm:prSet/>
      <dgm:spPr/>
      <dgm:t>
        <a:bodyPr/>
        <a:lstStyle/>
        <a:p>
          <a:endParaRPr lang="en-US" sz="2400"/>
        </a:p>
      </dgm:t>
    </dgm:pt>
    <dgm:pt modelId="{B2843303-9BDD-46A4-902D-9905D67F40A6}" type="sibTrans" cxnId="{A148F2B7-3685-40D3-89CB-E63FA5C57B9C}">
      <dgm:prSet/>
      <dgm:spPr/>
      <dgm:t>
        <a:bodyPr/>
        <a:lstStyle/>
        <a:p>
          <a:endParaRPr lang="en-US" sz="2400"/>
        </a:p>
      </dgm:t>
    </dgm:pt>
    <dgm:pt modelId="{AF2365C7-4BBA-461A-B4A4-72AA09C172B9}" type="pres">
      <dgm:prSet presAssocID="{708C4AFA-ADA1-4399-8E8A-8F034452463A}" presName="root" presStyleCnt="0">
        <dgm:presLayoutVars>
          <dgm:dir/>
          <dgm:resizeHandles val="exact"/>
        </dgm:presLayoutVars>
      </dgm:prSet>
      <dgm:spPr/>
    </dgm:pt>
    <dgm:pt modelId="{76ABE300-FCAE-4892-8E90-532545E71256}" type="pres">
      <dgm:prSet presAssocID="{14F22097-984A-44FE-BCD6-30BF7FD4FF94}" presName="compNode" presStyleCnt="0"/>
      <dgm:spPr/>
    </dgm:pt>
    <dgm:pt modelId="{9356B05D-4991-41A0-A85F-ACB2501F6A63}" type="pres">
      <dgm:prSet presAssocID="{14F22097-984A-44FE-BCD6-30BF7FD4FF94}" presName="bgRect" presStyleLbl="bgShp" presStyleIdx="0" presStyleCnt="5"/>
      <dgm:spPr/>
    </dgm:pt>
    <dgm:pt modelId="{C5279168-FB53-41A0-A3EB-4D6AD2DA4714}" type="pres">
      <dgm:prSet presAssocID="{14F22097-984A-44FE-BCD6-30BF7FD4FF9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Атом"/>
        </a:ext>
      </dgm:extLst>
    </dgm:pt>
    <dgm:pt modelId="{998220C1-E1C6-4627-BB8A-2ABDE4C228D1}" type="pres">
      <dgm:prSet presAssocID="{14F22097-984A-44FE-BCD6-30BF7FD4FF94}" presName="spaceRect" presStyleCnt="0"/>
      <dgm:spPr/>
    </dgm:pt>
    <dgm:pt modelId="{226298F2-7A9E-47E8-81FC-6BD5D92DAE30}" type="pres">
      <dgm:prSet presAssocID="{14F22097-984A-44FE-BCD6-30BF7FD4FF94}" presName="parTx" presStyleLbl="revTx" presStyleIdx="0" presStyleCnt="5">
        <dgm:presLayoutVars>
          <dgm:chMax val="0"/>
          <dgm:chPref val="0"/>
        </dgm:presLayoutVars>
      </dgm:prSet>
      <dgm:spPr/>
    </dgm:pt>
    <dgm:pt modelId="{E6A991AA-3CA6-4623-9329-2D426BE6A65D}" type="pres">
      <dgm:prSet presAssocID="{82AB2BCA-622F-42C7-9B79-92360C92937B}" presName="sibTrans" presStyleCnt="0"/>
      <dgm:spPr/>
    </dgm:pt>
    <dgm:pt modelId="{A9A4BF41-3EC9-49BB-B19D-25C655AD296E}" type="pres">
      <dgm:prSet presAssocID="{6E27EF8E-97A6-4417-9D2C-431038900342}" presName="compNode" presStyleCnt="0"/>
      <dgm:spPr/>
    </dgm:pt>
    <dgm:pt modelId="{0B50B3E7-CEF3-4CE1-9CDF-DE9D0C6E4460}" type="pres">
      <dgm:prSet presAssocID="{6E27EF8E-97A6-4417-9D2C-431038900342}" presName="bgRect" presStyleLbl="bgShp" presStyleIdx="1" presStyleCnt="5"/>
      <dgm:spPr/>
    </dgm:pt>
    <dgm:pt modelId="{49FBDE85-EDBE-4490-8DAB-7C3D84185A35}" type="pres">
      <dgm:prSet presAssocID="{6E27EF8E-97A6-4417-9D2C-43103890034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D1C680F3-58E1-4EF1-9868-82B766BD0D87}" type="pres">
      <dgm:prSet presAssocID="{6E27EF8E-97A6-4417-9D2C-431038900342}" presName="spaceRect" presStyleCnt="0"/>
      <dgm:spPr/>
    </dgm:pt>
    <dgm:pt modelId="{DC6AC6F2-B2E1-494A-9C31-D3CEC6B6C3C1}" type="pres">
      <dgm:prSet presAssocID="{6E27EF8E-97A6-4417-9D2C-431038900342}" presName="parTx" presStyleLbl="revTx" presStyleIdx="1" presStyleCnt="5">
        <dgm:presLayoutVars>
          <dgm:chMax val="0"/>
          <dgm:chPref val="0"/>
        </dgm:presLayoutVars>
      </dgm:prSet>
      <dgm:spPr/>
    </dgm:pt>
    <dgm:pt modelId="{01C2DDAA-7540-4399-98F0-263F15DE92A9}" type="pres">
      <dgm:prSet presAssocID="{E29006C3-30A5-4108-A0FC-C6B3B5228164}" presName="sibTrans" presStyleCnt="0"/>
      <dgm:spPr/>
    </dgm:pt>
    <dgm:pt modelId="{7CF4FCF9-884A-4AEB-AB82-90D32CC3A107}" type="pres">
      <dgm:prSet presAssocID="{132FB1A8-0829-4A8E-8ECE-0DD54E843D92}" presName="compNode" presStyleCnt="0"/>
      <dgm:spPr/>
    </dgm:pt>
    <dgm:pt modelId="{0B82E897-B69E-4F1A-83DB-5BB290728A96}" type="pres">
      <dgm:prSet presAssocID="{132FB1A8-0829-4A8E-8ECE-0DD54E843D92}" presName="bgRect" presStyleLbl="bgShp" presStyleIdx="2" presStyleCnt="5"/>
      <dgm:spPr/>
    </dgm:pt>
    <dgm:pt modelId="{3BE13E88-68EC-4190-B583-E83D36750CCE}" type="pres">
      <dgm:prSet presAssocID="{132FB1A8-0829-4A8E-8ECE-0DD54E843D9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Монитор"/>
        </a:ext>
      </dgm:extLst>
    </dgm:pt>
    <dgm:pt modelId="{4316ECBF-5DCB-4EEA-BA40-C4E105D8DB7E}" type="pres">
      <dgm:prSet presAssocID="{132FB1A8-0829-4A8E-8ECE-0DD54E843D92}" presName="spaceRect" presStyleCnt="0"/>
      <dgm:spPr/>
    </dgm:pt>
    <dgm:pt modelId="{952154E8-99FA-4639-B7A8-49A67EA39E4F}" type="pres">
      <dgm:prSet presAssocID="{132FB1A8-0829-4A8E-8ECE-0DD54E843D92}" presName="parTx" presStyleLbl="revTx" presStyleIdx="2" presStyleCnt="5">
        <dgm:presLayoutVars>
          <dgm:chMax val="0"/>
          <dgm:chPref val="0"/>
        </dgm:presLayoutVars>
      </dgm:prSet>
      <dgm:spPr/>
    </dgm:pt>
    <dgm:pt modelId="{698AE7CA-1654-4D66-AAE1-5E9AE8C9D327}" type="pres">
      <dgm:prSet presAssocID="{B2407A5E-9F94-49A6-A130-6EE6282995DA}" presName="sibTrans" presStyleCnt="0"/>
      <dgm:spPr/>
    </dgm:pt>
    <dgm:pt modelId="{D75EA935-515F-4D80-8EDC-B7E2BB45C2DF}" type="pres">
      <dgm:prSet presAssocID="{36A317CC-3B79-4DC1-94A9-BDB731F19941}" presName="compNode" presStyleCnt="0"/>
      <dgm:spPr/>
    </dgm:pt>
    <dgm:pt modelId="{7FD9BFF8-4A05-4438-9626-F2C40B646D99}" type="pres">
      <dgm:prSet presAssocID="{36A317CC-3B79-4DC1-94A9-BDB731F19941}" presName="bgRect" presStyleLbl="bgShp" presStyleIdx="3" presStyleCnt="5"/>
      <dgm:spPr/>
    </dgm:pt>
    <dgm:pt modelId="{98CF25B0-5F41-41C7-92CE-2A858CE81280}" type="pres">
      <dgm:prSet presAssocID="{36A317CC-3B79-4DC1-94A9-BDB731F1994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амера"/>
        </a:ext>
      </dgm:extLst>
    </dgm:pt>
    <dgm:pt modelId="{714A6B5E-B7C5-43D4-B787-A53CD11B9D7D}" type="pres">
      <dgm:prSet presAssocID="{36A317CC-3B79-4DC1-94A9-BDB731F19941}" presName="spaceRect" presStyleCnt="0"/>
      <dgm:spPr/>
    </dgm:pt>
    <dgm:pt modelId="{DEC7C5BF-343D-4838-9BD8-7ADF4AFB0326}" type="pres">
      <dgm:prSet presAssocID="{36A317CC-3B79-4DC1-94A9-BDB731F19941}" presName="parTx" presStyleLbl="revTx" presStyleIdx="3" presStyleCnt="5">
        <dgm:presLayoutVars>
          <dgm:chMax val="0"/>
          <dgm:chPref val="0"/>
        </dgm:presLayoutVars>
      </dgm:prSet>
      <dgm:spPr/>
    </dgm:pt>
    <dgm:pt modelId="{1EBE0925-119A-41BC-98B1-9983EF2866CD}" type="pres">
      <dgm:prSet presAssocID="{6D6A90EC-FEDC-4AAD-8A6B-44840A204085}" presName="sibTrans" presStyleCnt="0"/>
      <dgm:spPr/>
    </dgm:pt>
    <dgm:pt modelId="{21149F05-341B-4D6F-B567-9C83258E72D7}" type="pres">
      <dgm:prSet presAssocID="{3A31E6D3-747A-4C86-955D-5F4B00C04DCA}" presName="compNode" presStyleCnt="0"/>
      <dgm:spPr/>
    </dgm:pt>
    <dgm:pt modelId="{BA7A178E-1D44-4ECA-BBF8-8FAF5DD1D9A9}" type="pres">
      <dgm:prSet presAssocID="{3A31E6D3-747A-4C86-955D-5F4B00C04DCA}" presName="bgRect" presStyleLbl="bgShp" presStyleIdx="4" presStyleCnt="5"/>
      <dgm:spPr/>
    </dgm:pt>
    <dgm:pt modelId="{2AD4058B-DFDA-4FB3-9B5B-0559FF4E177B}" type="pres">
      <dgm:prSet presAssocID="{3A31E6D3-747A-4C86-955D-5F4B00C04DC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2232519-0B84-4AE5-B436-10FC93FD23E0}" type="pres">
      <dgm:prSet presAssocID="{3A31E6D3-747A-4C86-955D-5F4B00C04DCA}" presName="spaceRect" presStyleCnt="0"/>
      <dgm:spPr/>
    </dgm:pt>
    <dgm:pt modelId="{B767BB4B-294F-4667-8141-1D82C419889A}" type="pres">
      <dgm:prSet presAssocID="{3A31E6D3-747A-4C86-955D-5F4B00C04DC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BC2071E-E4F6-44F9-910B-16CB61E12964}" srcId="{708C4AFA-ADA1-4399-8E8A-8F034452463A}" destId="{36A317CC-3B79-4DC1-94A9-BDB731F19941}" srcOrd="3" destOrd="0" parTransId="{0FBB3ACB-FD9B-4937-968B-322BA37CCBE8}" sibTransId="{6D6A90EC-FEDC-4AAD-8A6B-44840A204085}"/>
    <dgm:cxn modelId="{A0A1B31F-37B8-4CB8-BE15-5296928527CE}" srcId="{708C4AFA-ADA1-4399-8E8A-8F034452463A}" destId="{6E27EF8E-97A6-4417-9D2C-431038900342}" srcOrd="1" destOrd="0" parTransId="{56A3AE5C-AA16-4C8D-AAD1-13F4BCA63A36}" sibTransId="{E29006C3-30A5-4108-A0FC-C6B3B5228164}"/>
    <dgm:cxn modelId="{FDDFE325-DFF2-4DEE-896A-E3CB8563D810}" type="presOf" srcId="{708C4AFA-ADA1-4399-8E8A-8F034452463A}" destId="{AF2365C7-4BBA-461A-B4A4-72AA09C172B9}" srcOrd="0" destOrd="0" presId="urn:microsoft.com/office/officeart/2018/2/layout/IconVerticalSolidList"/>
    <dgm:cxn modelId="{E184C329-400F-4941-BDE3-E21191995779}" srcId="{708C4AFA-ADA1-4399-8E8A-8F034452463A}" destId="{132FB1A8-0829-4A8E-8ECE-0DD54E843D92}" srcOrd="2" destOrd="0" parTransId="{E64D94EF-7AF4-4277-97D4-9ACD0789E409}" sibTransId="{B2407A5E-9F94-49A6-A130-6EE6282995DA}"/>
    <dgm:cxn modelId="{6563D95E-3B25-4AEC-8A3E-15C51EB0A31E}" type="presOf" srcId="{14F22097-984A-44FE-BCD6-30BF7FD4FF94}" destId="{226298F2-7A9E-47E8-81FC-6BD5D92DAE30}" srcOrd="0" destOrd="0" presId="urn:microsoft.com/office/officeart/2018/2/layout/IconVerticalSolidList"/>
    <dgm:cxn modelId="{C4EDD786-83B4-4462-9295-FDB2072B4D15}" type="presOf" srcId="{6E27EF8E-97A6-4417-9D2C-431038900342}" destId="{DC6AC6F2-B2E1-494A-9C31-D3CEC6B6C3C1}" srcOrd="0" destOrd="0" presId="urn:microsoft.com/office/officeart/2018/2/layout/IconVerticalSolidList"/>
    <dgm:cxn modelId="{D98183A5-92BE-4408-A592-EBC4010F0158}" type="presOf" srcId="{132FB1A8-0829-4A8E-8ECE-0DD54E843D92}" destId="{952154E8-99FA-4639-B7A8-49A67EA39E4F}" srcOrd="0" destOrd="0" presId="urn:microsoft.com/office/officeart/2018/2/layout/IconVerticalSolidList"/>
    <dgm:cxn modelId="{A148F2B7-3685-40D3-89CB-E63FA5C57B9C}" srcId="{708C4AFA-ADA1-4399-8E8A-8F034452463A}" destId="{3A31E6D3-747A-4C86-955D-5F4B00C04DCA}" srcOrd="4" destOrd="0" parTransId="{9E863436-956C-49F3-B527-8FBD0FD93F5F}" sibTransId="{B2843303-9BDD-46A4-902D-9905D67F40A6}"/>
    <dgm:cxn modelId="{77110BB9-8AFF-44A0-A4D8-52810A7288D7}" type="presOf" srcId="{3A31E6D3-747A-4C86-955D-5F4B00C04DCA}" destId="{B767BB4B-294F-4667-8141-1D82C419889A}" srcOrd="0" destOrd="0" presId="urn:microsoft.com/office/officeart/2018/2/layout/IconVerticalSolidList"/>
    <dgm:cxn modelId="{48A15BCD-2206-45FE-AC1C-881F513CBA1E}" srcId="{708C4AFA-ADA1-4399-8E8A-8F034452463A}" destId="{14F22097-984A-44FE-BCD6-30BF7FD4FF94}" srcOrd="0" destOrd="0" parTransId="{1F997EF7-8E59-41A4-85A8-2ED83329A05E}" sibTransId="{82AB2BCA-622F-42C7-9B79-92360C92937B}"/>
    <dgm:cxn modelId="{CBFA03DF-2774-475C-A0BE-D76847B629C5}" type="presOf" srcId="{36A317CC-3B79-4DC1-94A9-BDB731F19941}" destId="{DEC7C5BF-343D-4838-9BD8-7ADF4AFB0326}" srcOrd="0" destOrd="0" presId="urn:microsoft.com/office/officeart/2018/2/layout/IconVerticalSolidList"/>
    <dgm:cxn modelId="{2F2FA708-20FA-4D94-9025-7AC324678555}" type="presParOf" srcId="{AF2365C7-4BBA-461A-B4A4-72AA09C172B9}" destId="{76ABE300-FCAE-4892-8E90-532545E71256}" srcOrd="0" destOrd="0" presId="urn:microsoft.com/office/officeart/2018/2/layout/IconVerticalSolidList"/>
    <dgm:cxn modelId="{F491B158-37A8-4908-BF0A-E39427EF157A}" type="presParOf" srcId="{76ABE300-FCAE-4892-8E90-532545E71256}" destId="{9356B05D-4991-41A0-A85F-ACB2501F6A63}" srcOrd="0" destOrd="0" presId="urn:microsoft.com/office/officeart/2018/2/layout/IconVerticalSolidList"/>
    <dgm:cxn modelId="{974C7662-3257-407C-AE1B-B2EC39FC1C75}" type="presParOf" srcId="{76ABE300-FCAE-4892-8E90-532545E71256}" destId="{C5279168-FB53-41A0-A3EB-4D6AD2DA4714}" srcOrd="1" destOrd="0" presId="urn:microsoft.com/office/officeart/2018/2/layout/IconVerticalSolidList"/>
    <dgm:cxn modelId="{B65930B1-C4DA-4440-95B5-4E95578582AC}" type="presParOf" srcId="{76ABE300-FCAE-4892-8E90-532545E71256}" destId="{998220C1-E1C6-4627-BB8A-2ABDE4C228D1}" srcOrd="2" destOrd="0" presId="urn:microsoft.com/office/officeart/2018/2/layout/IconVerticalSolidList"/>
    <dgm:cxn modelId="{2CAB4DE6-7AEE-413A-A81D-89E0B232E1FC}" type="presParOf" srcId="{76ABE300-FCAE-4892-8E90-532545E71256}" destId="{226298F2-7A9E-47E8-81FC-6BD5D92DAE30}" srcOrd="3" destOrd="0" presId="urn:microsoft.com/office/officeart/2018/2/layout/IconVerticalSolidList"/>
    <dgm:cxn modelId="{307FE33C-53FE-49FB-BC63-8C5A2EDE73AB}" type="presParOf" srcId="{AF2365C7-4BBA-461A-B4A4-72AA09C172B9}" destId="{E6A991AA-3CA6-4623-9329-2D426BE6A65D}" srcOrd="1" destOrd="0" presId="urn:microsoft.com/office/officeart/2018/2/layout/IconVerticalSolidList"/>
    <dgm:cxn modelId="{0C29B4D3-824F-4EE4-8FC5-E70C291DCA0F}" type="presParOf" srcId="{AF2365C7-4BBA-461A-B4A4-72AA09C172B9}" destId="{A9A4BF41-3EC9-49BB-B19D-25C655AD296E}" srcOrd="2" destOrd="0" presId="urn:microsoft.com/office/officeart/2018/2/layout/IconVerticalSolidList"/>
    <dgm:cxn modelId="{E5742C19-3E17-422B-8CF8-D31304D796A0}" type="presParOf" srcId="{A9A4BF41-3EC9-49BB-B19D-25C655AD296E}" destId="{0B50B3E7-CEF3-4CE1-9CDF-DE9D0C6E4460}" srcOrd="0" destOrd="0" presId="urn:microsoft.com/office/officeart/2018/2/layout/IconVerticalSolidList"/>
    <dgm:cxn modelId="{A713E83E-EF1C-48FA-8D7D-22919064DF11}" type="presParOf" srcId="{A9A4BF41-3EC9-49BB-B19D-25C655AD296E}" destId="{49FBDE85-EDBE-4490-8DAB-7C3D84185A35}" srcOrd="1" destOrd="0" presId="urn:microsoft.com/office/officeart/2018/2/layout/IconVerticalSolidList"/>
    <dgm:cxn modelId="{421C8A44-AFB0-4E24-8E91-A644BCB14736}" type="presParOf" srcId="{A9A4BF41-3EC9-49BB-B19D-25C655AD296E}" destId="{D1C680F3-58E1-4EF1-9868-82B766BD0D87}" srcOrd="2" destOrd="0" presId="urn:microsoft.com/office/officeart/2018/2/layout/IconVerticalSolidList"/>
    <dgm:cxn modelId="{98DA1C53-BCDB-490A-8B35-CD91093453B2}" type="presParOf" srcId="{A9A4BF41-3EC9-49BB-B19D-25C655AD296E}" destId="{DC6AC6F2-B2E1-494A-9C31-D3CEC6B6C3C1}" srcOrd="3" destOrd="0" presId="urn:microsoft.com/office/officeart/2018/2/layout/IconVerticalSolidList"/>
    <dgm:cxn modelId="{D3EBD274-5ACE-4777-975D-807B73B45A21}" type="presParOf" srcId="{AF2365C7-4BBA-461A-B4A4-72AA09C172B9}" destId="{01C2DDAA-7540-4399-98F0-263F15DE92A9}" srcOrd="3" destOrd="0" presId="urn:microsoft.com/office/officeart/2018/2/layout/IconVerticalSolidList"/>
    <dgm:cxn modelId="{E5FA44D1-3769-4141-BE27-B1B7927A37D3}" type="presParOf" srcId="{AF2365C7-4BBA-461A-B4A4-72AA09C172B9}" destId="{7CF4FCF9-884A-4AEB-AB82-90D32CC3A107}" srcOrd="4" destOrd="0" presId="urn:microsoft.com/office/officeart/2018/2/layout/IconVerticalSolidList"/>
    <dgm:cxn modelId="{CEC4B955-2B45-4B3E-945C-9FC4B3B62B66}" type="presParOf" srcId="{7CF4FCF9-884A-4AEB-AB82-90D32CC3A107}" destId="{0B82E897-B69E-4F1A-83DB-5BB290728A96}" srcOrd="0" destOrd="0" presId="urn:microsoft.com/office/officeart/2018/2/layout/IconVerticalSolidList"/>
    <dgm:cxn modelId="{269CE06A-2B4C-4BD6-99A1-20844DDF091F}" type="presParOf" srcId="{7CF4FCF9-884A-4AEB-AB82-90D32CC3A107}" destId="{3BE13E88-68EC-4190-B583-E83D36750CCE}" srcOrd="1" destOrd="0" presId="urn:microsoft.com/office/officeart/2018/2/layout/IconVerticalSolidList"/>
    <dgm:cxn modelId="{B209A423-CD35-43C9-83DA-00E2B8138205}" type="presParOf" srcId="{7CF4FCF9-884A-4AEB-AB82-90D32CC3A107}" destId="{4316ECBF-5DCB-4EEA-BA40-C4E105D8DB7E}" srcOrd="2" destOrd="0" presId="urn:microsoft.com/office/officeart/2018/2/layout/IconVerticalSolidList"/>
    <dgm:cxn modelId="{77EF9604-C929-444B-B9F7-C7E5FE1F756C}" type="presParOf" srcId="{7CF4FCF9-884A-4AEB-AB82-90D32CC3A107}" destId="{952154E8-99FA-4639-B7A8-49A67EA39E4F}" srcOrd="3" destOrd="0" presId="urn:microsoft.com/office/officeart/2018/2/layout/IconVerticalSolidList"/>
    <dgm:cxn modelId="{A2ABD7B3-48FD-4DDB-8BA4-1306C8EF1809}" type="presParOf" srcId="{AF2365C7-4BBA-461A-B4A4-72AA09C172B9}" destId="{698AE7CA-1654-4D66-AAE1-5E9AE8C9D327}" srcOrd="5" destOrd="0" presId="urn:microsoft.com/office/officeart/2018/2/layout/IconVerticalSolidList"/>
    <dgm:cxn modelId="{36D96484-F449-49F3-984B-71A1B960347C}" type="presParOf" srcId="{AF2365C7-4BBA-461A-B4A4-72AA09C172B9}" destId="{D75EA935-515F-4D80-8EDC-B7E2BB45C2DF}" srcOrd="6" destOrd="0" presId="urn:microsoft.com/office/officeart/2018/2/layout/IconVerticalSolidList"/>
    <dgm:cxn modelId="{6D45CC80-393F-469F-8865-2D1AF7F5E903}" type="presParOf" srcId="{D75EA935-515F-4D80-8EDC-B7E2BB45C2DF}" destId="{7FD9BFF8-4A05-4438-9626-F2C40B646D99}" srcOrd="0" destOrd="0" presId="urn:microsoft.com/office/officeart/2018/2/layout/IconVerticalSolidList"/>
    <dgm:cxn modelId="{FC88B7A5-8B76-4F31-891F-D5DF1CC1763C}" type="presParOf" srcId="{D75EA935-515F-4D80-8EDC-B7E2BB45C2DF}" destId="{98CF25B0-5F41-41C7-92CE-2A858CE81280}" srcOrd="1" destOrd="0" presId="urn:microsoft.com/office/officeart/2018/2/layout/IconVerticalSolidList"/>
    <dgm:cxn modelId="{12B415EC-C966-46B9-AF06-311D32443D41}" type="presParOf" srcId="{D75EA935-515F-4D80-8EDC-B7E2BB45C2DF}" destId="{714A6B5E-B7C5-43D4-B787-A53CD11B9D7D}" srcOrd="2" destOrd="0" presId="urn:microsoft.com/office/officeart/2018/2/layout/IconVerticalSolidList"/>
    <dgm:cxn modelId="{C80B891B-394B-4888-AE96-E38A498D9C3D}" type="presParOf" srcId="{D75EA935-515F-4D80-8EDC-B7E2BB45C2DF}" destId="{DEC7C5BF-343D-4838-9BD8-7ADF4AFB0326}" srcOrd="3" destOrd="0" presId="urn:microsoft.com/office/officeart/2018/2/layout/IconVerticalSolidList"/>
    <dgm:cxn modelId="{91CA49F1-DE85-4B86-8128-49664EE4C33B}" type="presParOf" srcId="{AF2365C7-4BBA-461A-B4A4-72AA09C172B9}" destId="{1EBE0925-119A-41BC-98B1-9983EF2866CD}" srcOrd="7" destOrd="0" presId="urn:microsoft.com/office/officeart/2018/2/layout/IconVerticalSolidList"/>
    <dgm:cxn modelId="{B2933283-11F5-4BFD-9453-F65E81610D19}" type="presParOf" srcId="{AF2365C7-4BBA-461A-B4A4-72AA09C172B9}" destId="{21149F05-341B-4D6F-B567-9C83258E72D7}" srcOrd="8" destOrd="0" presId="urn:microsoft.com/office/officeart/2018/2/layout/IconVerticalSolidList"/>
    <dgm:cxn modelId="{8CB943C2-922C-4CED-A3A3-FAC52CC8840B}" type="presParOf" srcId="{21149F05-341B-4D6F-B567-9C83258E72D7}" destId="{BA7A178E-1D44-4ECA-BBF8-8FAF5DD1D9A9}" srcOrd="0" destOrd="0" presId="urn:microsoft.com/office/officeart/2018/2/layout/IconVerticalSolidList"/>
    <dgm:cxn modelId="{49CAC7BA-5839-4527-BE06-6FB7259C900A}" type="presParOf" srcId="{21149F05-341B-4D6F-B567-9C83258E72D7}" destId="{2AD4058B-DFDA-4FB3-9B5B-0559FF4E177B}" srcOrd="1" destOrd="0" presId="urn:microsoft.com/office/officeart/2018/2/layout/IconVerticalSolidList"/>
    <dgm:cxn modelId="{037B01A8-D798-4AED-B2F5-39EAB26AB4D3}" type="presParOf" srcId="{21149F05-341B-4D6F-B567-9C83258E72D7}" destId="{C2232519-0B84-4AE5-B436-10FC93FD23E0}" srcOrd="2" destOrd="0" presId="urn:microsoft.com/office/officeart/2018/2/layout/IconVerticalSolidList"/>
    <dgm:cxn modelId="{E20FB79B-D385-4FFC-9F5A-3947DDF699D4}" type="presParOf" srcId="{21149F05-341B-4D6F-B567-9C83258E72D7}" destId="{B767BB4B-294F-4667-8141-1D82C41988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712839-E4E6-4943-8E4C-A257DD0D9FE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3F6DC9-9558-4789-9643-1E395392F58C}">
      <dgm:prSet/>
      <dgm:spPr/>
      <dgm:t>
        <a:bodyPr/>
        <a:lstStyle/>
        <a:p>
          <a:r>
            <a:rPr lang="ru-RU"/>
            <a:t>•	трансляция новых ценностей и установок;</a:t>
          </a:r>
          <a:endParaRPr lang="en-US"/>
        </a:p>
      </dgm:t>
    </dgm:pt>
    <dgm:pt modelId="{7F2FBB88-5F7D-4A63-A6B9-D0B54FC95233}" type="parTrans" cxnId="{F5BABEA9-B636-43C7-8CAE-EC481DBC76D1}">
      <dgm:prSet/>
      <dgm:spPr/>
      <dgm:t>
        <a:bodyPr/>
        <a:lstStyle/>
        <a:p>
          <a:endParaRPr lang="en-US"/>
        </a:p>
      </dgm:t>
    </dgm:pt>
    <dgm:pt modelId="{0F5160BC-0724-4627-AB39-96022E7D7286}" type="sibTrans" cxnId="{F5BABEA9-B636-43C7-8CAE-EC481DBC76D1}">
      <dgm:prSet/>
      <dgm:spPr/>
      <dgm:t>
        <a:bodyPr/>
        <a:lstStyle/>
        <a:p>
          <a:endParaRPr lang="en-US"/>
        </a:p>
      </dgm:t>
    </dgm:pt>
    <dgm:pt modelId="{24314803-EEF1-4A10-8D64-339B41EFDD59}">
      <dgm:prSet/>
      <dgm:spPr/>
      <dgm:t>
        <a:bodyPr/>
        <a:lstStyle/>
        <a:p>
          <a:r>
            <a:rPr lang="ru-RU"/>
            <a:t>•	разработка и реализация программ для цифровой экономики;</a:t>
          </a:r>
          <a:endParaRPr lang="en-US"/>
        </a:p>
      </dgm:t>
    </dgm:pt>
    <dgm:pt modelId="{E5ECBA41-5AFF-4A8A-95D7-41875327CAE9}" type="parTrans" cxnId="{8ED82F40-CF24-47E4-A0B0-CB8C0D281E27}">
      <dgm:prSet/>
      <dgm:spPr/>
      <dgm:t>
        <a:bodyPr/>
        <a:lstStyle/>
        <a:p>
          <a:endParaRPr lang="en-US"/>
        </a:p>
      </dgm:t>
    </dgm:pt>
    <dgm:pt modelId="{DEFA82A7-6564-493D-9C5D-DD8892D8F667}" type="sibTrans" cxnId="{8ED82F40-CF24-47E4-A0B0-CB8C0D281E27}">
      <dgm:prSet/>
      <dgm:spPr/>
      <dgm:t>
        <a:bodyPr/>
        <a:lstStyle/>
        <a:p>
          <a:endParaRPr lang="en-US"/>
        </a:p>
      </dgm:t>
    </dgm:pt>
    <dgm:pt modelId="{B1912798-7CA2-4C49-AAA8-99CF586FF0E8}">
      <dgm:prSet/>
      <dgm:spPr/>
      <dgm:t>
        <a:bodyPr/>
        <a:lstStyle/>
        <a:p>
          <a:r>
            <a:rPr lang="ru-RU"/>
            <a:t>•	аккумуляция разнообразного образовательного контента;</a:t>
          </a:r>
          <a:endParaRPr lang="en-US"/>
        </a:p>
      </dgm:t>
    </dgm:pt>
    <dgm:pt modelId="{DB53D46B-F38B-4E79-867A-A825C7E4E3D5}" type="parTrans" cxnId="{F1101BFA-FD82-4C6B-A56E-55BFDC36FF50}">
      <dgm:prSet/>
      <dgm:spPr/>
      <dgm:t>
        <a:bodyPr/>
        <a:lstStyle/>
        <a:p>
          <a:endParaRPr lang="en-US"/>
        </a:p>
      </dgm:t>
    </dgm:pt>
    <dgm:pt modelId="{6FD9C8A8-E524-4255-B229-BF310B8FA587}" type="sibTrans" cxnId="{F1101BFA-FD82-4C6B-A56E-55BFDC36FF50}">
      <dgm:prSet/>
      <dgm:spPr/>
      <dgm:t>
        <a:bodyPr/>
        <a:lstStyle/>
        <a:p>
          <a:endParaRPr lang="en-US"/>
        </a:p>
      </dgm:t>
    </dgm:pt>
    <dgm:pt modelId="{CADFF6EE-B797-4250-9C8B-284CCDA1A511}">
      <dgm:prSet/>
      <dgm:spPr/>
      <dgm:t>
        <a:bodyPr/>
        <a:lstStyle/>
        <a:p>
          <a:r>
            <a:rPr lang="ru-RU"/>
            <a:t>•	хранилище образовательной информации – видеолекции и записи занятий, инструкции, тексты лекций, рекомендации к лабораторным и т.п.;</a:t>
          </a:r>
          <a:endParaRPr lang="en-US"/>
        </a:p>
      </dgm:t>
    </dgm:pt>
    <dgm:pt modelId="{099BA8EB-EC8B-4610-891E-110512264BF5}" type="parTrans" cxnId="{C7398CF2-AFD3-4F3A-9D44-3D985403119C}">
      <dgm:prSet/>
      <dgm:spPr/>
      <dgm:t>
        <a:bodyPr/>
        <a:lstStyle/>
        <a:p>
          <a:endParaRPr lang="en-US"/>
        </a:p>
      </dgm:t>
    </dgm:pt>
    <dgm:pt modelId="{99688CAD-7773-4A9F-8A50-307CC089ADD7}" type="sibTrans" cxnId="{C7398CF2-AFD3-4F3A-9D44-3D985403119C}">
      <dgm:prSet/>
      <dgm:spPr/>
      <dgm:t>
        <a:bodyPr/>
        <a:lstStyle/>
        <a:p>
          <a:endParaRPr lang="en-US"/>
        </a:p>
      </dgm:t>
    </dgm:pt>
    <dgm:pt modelId="{63BF6775-1881-4288-8673-AD267C976DE1}">
      <dgm:prSet/>
      <dgm:spPr/>
      <dgm:t>
        <a:bodyPr/>
        <a:lstStyle/>
        <a:p>
          <a:r>
            <a:rPr lang="ru-RU"/>
            <a:t>•	содействие созданию уникального персонального образовательного пространства;</a:t>
          </a:r>
          <a:endParaRPr lang="en-US"/>
        </a:p>
      </dgm:t>
    </dgm:pt>
    <dgm:pt modelId="{5BA284EB-2F25-45BA-AA0A-F93EB7ADBC22}" type="parTrans" cxnId="{C1F459D4-DF14-41A5-B6C6-509CE596739A}">
      <dgm:prSet/>
      <dgm:spPr/>
      <dgm:t>
        <a:bodyPr/>
        <a:lstStyle/>
        <a:p>
          <a:endParaRPr lang="en-US"/>
        </a:p>
      </dgm:t>
    </dgm:pt>
    <dgm:pt modelId="{F7182C99-EE43-440E-AC34-EF1D97BC9327}" type="sibTrans" cxnId="{C1F459D4-DF14-41A5-B6C6-509CE596739A}">
      <dgm:prSet/>
      <dgm:spPr/>
      <dgm:t>
        <a:bodyPr/>
        <a:lstStyle/>
        <a:p>
          <a:endParaRPr lang="en-US"/>
        </a:p>
      </dgm:t>
    </dgm:pt>
    <dgm:pt modelId="{D1BE5908-841D-430A-A3F7-B4A6662C3042}">
      <dgm:prSet/>
      <dgm:spPr/>
      <dgm:t>
        <a:bodyPr/>
        <a:lstStyle/>
        <a:p>
          <a:r>
            <a:rPr lang="ru-RU"/>
            <a:t>•	возможность построение уникальных образовательных траекторий;</a:t>
          </a:r>
          <a:endParaRPr lang="en-US"/>
        </a:p>
      </dgm:t>
    </dgm:pt>
    <dgm:pt modelId="{5575D8A8-7462-47BC-A51E-3094FC067C65}" type="parTrans" cxnId="{CE8AB768-736C-4C82-8402-22FE0D1A6FD3}">
      <dgm:prSet/>
      <dgm:spPr/>
      <dgm:t>
        <a:bodyPr/>
        <a:lstStyle/>
        <a:p>
          <a:endParaRPr lang="en-US"/>
        </a:p>
      </dgm:t>
    </dgm:pt>
    <dgm:pt modelId="{7B46D1BF-650F-4A9C-9A4C-B1090AB02F16}" type="sibTrans" cxnId="{CE8AB768-736C-4C82-8402-22FE0D1A6FD3}">
      <dgm:prSet/>
      <dgm:spPr/>
      <dgm:t>
        <a:bodyPr/>
        <a:lstStyle/>
        <a:p>
          <a:endParaRPr lang="en-US"/>
        </a:p>
      </dgm:t>
    </dgm:pt>
    <dgm:pt modelId="{2FA07972-4F16-4200-B7D9-1737459893C4}">
      <dgm:prSet/>
      <dgm:spPr/>
      <dgm:t>
        <a:bodyPr/>
        <a:lstStyle/>
        <a:p>
          <a:r>
            <a:rPr lang="ru-RU"/>
            <a:t>•	содействие разработке уникальных образовательных траекторий и их прохождению;</a:t>
          </a:r>
          <a:endParaRPr lang="en-US"/>
        </a:p>
      </dgm:t>
    </dgm:pt>
    <dgm:pt modelId="{95B0B132-4060-4F47-AD3E-92774A1DC90F}" type="parTrans" cxnId="{35FEF3A3-7427-49E2-B76C-2A79A4C1849D}">
      <dgm:prSet/>
      <dgm:spPr/>
      <dgm:t>
        <a:bodyPr/>
        <a:lstStyle/>
        <a:p>
          <a:endParaRPr lang="en-US"/>
        </a:p>
      </dgm:t>
    </dgm:pt>
    <dgm:pt modelId="{87A7E053-513E-44F6-8EC2-D9041320965E}" type="sibTrans" cxnId="{35FEF3A3-7427-49E2-B76C-2A79A4C1849D}">
      <dgm:prSet/>
      <dgm:spPr/>
      <dgm:t>
        <a:bodyPr/>
        <a:lstStyle/>
        <a:p>
          <a:endParaRPr lang="en-US"/>
        </a:p>
      </dgm:t>
    </dgm:pt>
    <dgm:pt modelId="{74F47418-9BE6-4C1E-994F-628604716A00}">
      <dgm:prSet/>
      <dgm:spPr/>
      <dgm:t>
        <a:bodyPr/>
        <a:lstStyle/>
        <a:p>
          <a:r>
            <a:rPr lang="ru-RU"/>
            <a:t>•	онлайн-курсы (МООС) и их интеграция в действующие образовательные программы;</a:t>
          </a:r>
          <a:endParaRPr lang="en-US"/>
        </a:p>
      </dgm:t>
    </dgm:pt>
    <dgm:pt modelId="{7D7135ED-9979-4C4A-896B-CAAACA396917}" type="parTrans" cxnId="{A4D73C6B-606C-4AA2-81B1-14EFF54968F4}">
      <dgm:prSet/>
      <dgm:spPr/>
      <dgm:t>
        <a:bodyPr/>
        <a:lstStyle/>
        <a:p>
          <a:endParaRPr lang="en-US"/>
        </a:p>
      </dgm:t>
    </dgm:pt>
    <dgm:pt modelId="{4ED791A8-DA2A-4960-9B7D-C1F74996B043}" type="sibTrans" cxnId="{A4D73C6B-606C-4AA2-81B1-14EFF54968F4}">
      <dgm:prSet/>
      <dgm:spPr/>
      <dgm:t>
        <a:bodyPr/>
        <a:lstStyle/>
        <a:p>
          <a:endParaRPr lang="en-US"/>
        </a:p>
      </dgm:t>
    </dgm:pt>
    <dgm:pt modelId="{7D5271C9-FB03-42B6-943B-B595AC797B5F}">
      <dgm:prSet/>
      <dgm:spPr/>
      <dgm:t>
        <a:bodyPr/>
        <a:lstStyle/>
        <a:p>
          <a:r>
            <a:rPr lang="ru-RU"/>
            <a:t>•	онлайн консультирование по проектированию индивидуальной образовательной траектории;</a:t>
          </a:r>
          <a:endParaRPr lang="en-US"/>
        </a:p>
      </dgm:t>
    </dgm:pt>
    <dgm:pt modelId="{D37ED0E1-19FE-4564-BADC-CE9C2CE3AB73}" type="parTrans" cxnId="{66AC78D4-E28E-48DD-8FD5-CF4DA9032592}">
      <dgm:prSet/>
      <dgm:spPr/>
      <dgm:t>
        <a:bodyPr/>
        <a:lstStyle/>
        <a:p>
          <a:endParaRPr lang="en-US"/>
        </a:p>
      </dgm:t>
    </dgm:pt>
    <dgm:pt modelId="{1B3858E4-F971-4A30-9740-86B97EC1DB0C}" type="sibTrans" cxnId="{66AC78D4-E28E-48DD-8FD5-CF4DA9032592}">
      <dgm:prSet/>
      <dgm:spPr/>
      <dgm:t>
        <a:bodyPr/>
        <a:lstStyle/>
        <a:p>
          <a:endParaRPr lang="en-US"/>
        </a:p>
      </dgm:t>
    </dgm:pt>
    <dgm:pt modelId="{2B41B39A-3A23-4558-9D61-3DAB3160D693}">
      <dgm:prSet/>
      <dgm:spPr/>
      <dgm:t>
        <a:bodyPr/>
        <a:lstStyle/>
        <a:p>
          <a:r>
            <a:rPr lang="ru-RU"/>
            <a:t>•	виртуальная и реальная поддержка обучающихся;</a:t>
          </a:r>
          <a:endParaRPr lang="en-US"/>
        </a:p>
      </dgm:t>
    </dgm:pt>
    <dgm:pt modelId="{2DD64FA0-1380-4581-B3B1-D501D01D7AEA}" type="parTrans" cxnId="{90A99CE7-0843-4A56-A3A2-6BDF24EDAE89}">
      <dgm:prSet/>
      <dgm:spPr/>
      <dgm:t>
        <a:bodyPr/>
        <a:lstStyle/>
        <a:p>
          <a:endParaRPr lang="en-US"/>
        </a:p>
      </dgm:t>
    </dgm:pt>
    <dgm:pt modelId="{DA6C9D49-C8FD-4AF2-8FBE-FC52D6FDABDB}" type="sibTrans" cxnId="{90A99CE7-0843-4A56-A3A2-6BDF24EDAE89}">
      <dgm:prSet/>
      <dgm:spPr/>
      <dgm:t>
        <a:bodyPr/>
        <a:lstStyle/>
        <a:p>
          <a:endParaRPr lang="en-US">
            <a:solidFill>
              <a:srgbClr val="85658F"/>
            </a:solidFill>
          </a:endParaRPr>
        </a:p>
      </dgm:t>
    </dgm:pt>
    <dgm:pt modelId="{1DDF366E-FEB0-46EF-8481-CA084BB45A80}">
      <dgm:prSet/>
      <dgm:spPr/>
      <dgm:t>
        <a:bodyPr/>
        <a:lstStyle/>
        <a:p>
          <a:r>
            <a:rPr lang="ru-RU"/>
            <a:t>•	цифровой маркетинг – взаимодействие с потенциальными абитуриентами,</a:t>
          </a:r>
          <a:endParaRPr lang="en-US"/>
        </a:p>
      </dgm:t>
    </dgm:pt>
    <dgm:pt modelId="{BD6EAC64-D62E-45E4-A518-1A794DC35620}" type="parTrans" cxnId="{40D88CE4-B0E6-43C6-9417-22FFE356624B}">
      <dgm:prSet/>
      <dgm:spPr/>
      <dgm:t>
        <a:bodyPr/>
        <a:lstStyle/>
        <a:p>
          <a:endParaRPr lang="en-US"/>
        </a:p>
      </dgm:t>
    </dgm:pt>
    <dgm:pt modelId="{D4306E82-B2DD-4DD6-8772-41DC69C2504A}" type="sibTrans" cxnId="{40D88CE4-B0E6-43C6-9417-22FFE356624B}">
      <dgm:prSet/>
      <dgm:spPr/>
      <dgm:t>
        <a:bodyPr/>
        <a:lstStyle/>
        <a:p>
          <a:endParaRPr lang="en-US"/>
        </a:p>
      </dgm:t>
    </dgm:pt>
    <dgm:pt modelId="{046AF5BF-DE51-4D98-8E53-14B77214A408}">
      <dgm:prSet/>
      <dgm:spPr/>
      <dgm:t>
        <a:bodyPr/>
        <a:lstStyle/>
        <a:p>
          <a:r>
            <a:rPr lang="ru-RU"/>
            <a:t>•	виртуальная мобильность;</a:t>
          </a:r>
          <a:endParaRPr lang="en-US"/>
        </a:p>
      </dgm:t>
    </dgm:pt>
    <dgm:pt modelId="{EC5FFB4B-2893-409A-8E47-EF5E069BC4C7}" type="parTrans" cxnId="{C6FD8029-D9B5-43AA-AEB3-1D8D6C60E4D9}">
      <dgm:prSet/>
      <dgm:spPr/>
      <dgm:t>
        <a:bodyPr/>
        <a:lstStyle/>
        <a:p>
          <a:endParaRPr lang="en-US"/>
        </a:p>
      </dgm:t>
    </dgm:pt>
    <dgm:pt modelId="{30915168-9DBE-4845-9B14-BC8C6BDE1A0B}" type="sibTrans" cxnId="{C6FD8029-D9B5-43AA-AEB3-1D8D6C60E4D9}">
      <dgm:prSet/>
      <dgm:spPr/>
      <dgm:t>
        <a:bodyPr/>
        <a:lstStyle/>
        <a:p>
          <a:endParaRPr lang="en-US"/>
        </a:p>
      </dgm:t>
    </dgm:pt>
    <dgm:pt modelId="{054463F1-F283-4BEF-B061-26B49B297C0F}">
      <dgm:prSet/>
      <dgm:spPr/>
      <dgm:t>
        <a:bodyPr/>
        <a:lstStyle/>
        <a:p>
          <a:r>
            <a:rPr lang="ru-RU"/>
            <a:t>•	цифровой след - цифровые портфолио обучающихся и преподавателей;</a:t>
          </a:r>
          <a:endParaRPr lang="en-US"/>
        </a:p>
      </dgm:t>
    </dgm:pt>
    <dgm:pt modelId="{B76639C3-CEDF-4731-89E5-276E34EFC95D}" type="parTrans" cxnId="{2BCDC7B3-2FA1-448B-9268-D0963C8EFDFA}">
      <dgm:prSet/>
      <dgm:spPr/>
      <dgm:t>
        <a:bodyPr/>
        <a:lstStyle/>
        <a:p>
          <a:endParaRPr lang="en-US"/>
        </a:p>
      </dgm:t>
    </dgm:pt>
    <dgm:pt modelId="{024F09D1-F42D-4769-A04C-9B480FA2BE13}" type="sibTrans" cxnId="{2BCDC7B3-2FA1-448B-9268-D0963C8EFDFA}">
      <dgm:prSet/>
      <dgm:spPr/>
      <dgm:t>
        <a:bodyPr/>
        <a:lstStyle/>
        <a:p>
          <a:endParaRPr lang="en-US"/>
        </a:p>
      </dgm:t>
    </dgm:pt>
    <dgm:pt modelId="{8A4C8C55-72ED-4279-ADD1-B763ED9E757A}" type="pres">
      <dgm:prSet presAssocID="{1E712839-E4E6-4943-8E4C-A257DD0D9FED}" presName="Name0" presStyleCnt="0">
        <dgm:presLayoutVars>
          <dgm:dir/>
          <dgm:resizeHandles val="exact"/>
        </dgm:presLayoutVars>
      </dgm:prSet>
      <dgm:spPr/>
    </dgm:pt>
    <dgm:pt modelId="{6EB44508-DC77-4E96-8763-339BE2B1DD37}" type="pres">
      <dgm:prSet presAssocID="{853F6DC9-9558-4789-9643-1E395392F58C}" presName="node" presStyleLbl="node1" presStyleIdx="0" presStyleCnt="13">
        <dgm:presLayoutVars>
          <dgm:bulletEnabled val="1"/>
        </dgm:presLayoutVars>
      </dgm:prSet>
      <dgm:spPr/>
    </dgm:pt>
    <dgm:pt modelId="{1B9AD079-6B10-4D1C-8B54-56CE1CF2CB3A}" type="pres">
      <dgm:prSet presAssocID="{0F5160BC-0724-4627-AB39-96022E7D7286}" presName="sibTrans" presStyleLbl="sibTrans1D1" presStyleIdx="0" presStyleCnt="12"/>
      <dgm:spPr/>
    </dgm:pt>
    <dgm:pt modelId="{E8E1EA23-4468-48B3-990C-DDBF3AE6EE98}" type="pres">
      <dgm:prSet presAssocID="{0F5160BC-0724-4627-AB39-96022E7D7286}" presName="connectorText" presStyleLbl="sibTrans1D1" presStyleIdx="0" presStyleCnt="12"/>
      <dgm:spPr/>
    </dgm:pt>
    <dgm:pt modelId="{57B87C32-E9FF-4D2B-80CE-0C65EFD8BB16}" type="pres">
      <dgm:prSet presAssocID="{24314803-EEF1-4A10-8D64-339B41EFDD59}" presName="node" presStyleLbl="node1" presStyleIdx="1" presStyleCnt="13">
        <dgm:presLayoutVars>
          <dgm:bulletEnabled val="1"/>
        </dgm:presLayoutVars>
      </dgm:prSet>
      <dgm:spPr/>
    </dgm:pt>
    <dgm:pt modelId="{33ABCD22-2D67-43CE-96BF-FC77ED65C4A7}" type="pres">
      <dgm:prSet presAssocID="{DEFA82A7-6564-493D-9C5D-DD8892D8F667}" presName="sibTrans" presStyleLbl="sibTrans1D1" presStyleIdx="1" presStyleCnt="12"/>
      <dgm:spPr/>
    </dgm:pt>
    <dgm:pt modelId="{EB0AB1D1-8913-4992-BD28-496A8D92796C}" type="pres">
      <dgm:prSet presAssocID="{DEFA82A7-6564-493D-9C5D-DD8892D8F667}" presName="connectorText" presStyleLbl="sibTrans1D1" presStyleIdx="1" presStyleCnt="12"/>
      <dgm:spPr/>
    </dgm:pt>
    <dgm:pt modelId="{20A6B637-D85D-43EF-BBE7-3B20AAEA73FF}" type="pres">
      <dgm:prSet presAssocID="{B1912798-7CA2-4C49-AAA8-99CF586FF0E8}" presName="node" presStyleLbl="node1" presStyleIdx="2" presStyleCnt="13">
        <dgm:presLayoutVars>
          <dgm:bulletEnabled val="1"/>
        </dgm:presLayoutVars>
      </dgm:prSet>
      <dgm:spPr/>
    </dgm:pt>
    <dgm:pt modelId="{67D14008-96FB-4AFE-A893-428894C3DF01}" type="pres">
      <dgm:prSet presAssocID="{6FD9C8A8-E524-4255-B229-BF310B8FA587}" presName="sibTrans" presStyleLbl="sibTrans1D1" presStyleIdx="2" presStyleCnt="12"/>
      <dgm:spPr/>
    </dgm:pt>
    <dgm:pt modelId="{7F2F41AE-F0A5-42EE-A767-F8C26350C82D}" type="pres">
      <dgm:prSet presAssocID="{6FD9C8A8-E524-4255-B229-BF310B8FA587}" presName="connectorText" presStyleLbl="sibTrans1D1" presStyleIdx="2" presStyleCnt="12"/>
      <dgm:spPr/>
    </dgm:pt>
    <dgm:pt modelId="{E0F89705-9BF5-44B5-8BE3-C87164510983}" type="pres">
      <dgm:prSet presAssocID="{CADFF6EE-B797-4250-9C8B-284CCDA1A511}" presName="node" presStyleLbl="node1" presStyleIdx="3" presStyleCnt="13">
        <dgm:presLayoutVars>
          <dgm:bulletEnabled val="1"/>
        </dgm:presLayoutVars>
      </dgm:prSet>
      <dgm:spPr/>
    </dgm:pt>
    <dgm:pt modelId="{C26239EE-73A0-453C-8BC4-C36928BC1356}" type="pres">
      <dgm:prSet presAssocID="{99688CAD-7773-4A9F-8A50-307CC089ADD7}" presName="sibTrans" presStyleLbl="sibTrans1D1" presStyleIdx="3" presStyleCnt="12"/>
      <dgm:spPr/>
    </dgm:pt>
    <dgm:pt modelId="{2741D79A-5C58-4CCD-8914-3D23D3A12C26}" type="pres">
      <dgm:prSet presAssocID="{99688CAD-7773-4A9F-8A50-307CC089ADD7}" presName="connectorText" presStyleLbl="sibTrans1D1" presStyleIdx="3" presStyleCnt="12"/>
      <dgm:spPr/>
    </dgm:pt>
    <dgm:pt modelId="{9DEEEF88-7F11-4417-BC2F-E1845A08E77A}" type="pres">
      <dgm:prSet presAssocID="{63BF6775-1881-4288-8673-AD267C976DE1}" presName="node" presStyleLbl="node1" presStyleIdx="4" presStyleCnt="13">
        <dgm:presLayoutVars>
          <dgm:bulletEnabled val="1"/>
        </dgm:presLayoutVars>
      </dgm:prSet>
      <dgm:spPr/>
    </dgm:pt>
    <dgm:pt modelId="{EF2C2878-EA20-4C1D-9E9C-2847BD91A162}" type="pres">
      <dgm:prSet presAssocID="{F7182C99-EE43-440E-AC34-EF1D97BC9327}" presName="sibTrans" presStyleLbl="sibTrans1D1" presStyleIdx="4" presStyleCnt="12"/>
      <dgm:spPr/>
    </dgm:pt>
    <dgm:pt modelId="{01FFAEE5-4389-4901-90F2-38D971726B3E}" type="pres">
      <dgm:prSet presAssocID="{F7182C99-EE43-440E-AC34-EF1D97BC9327}" presName="connectorText" presStyleLbl="sibTrans1D1" presStyleIdx="4" presStyleCnt="12"/>
      <dgm:spPr/>
    </dgm:pt>
    <dgm:pt modelId="{E551180D-7CB9-4034-81D5-886C92ECDA91}" type="pres">
      <dgm:prSet presAssocID="{D1BE5908-841D-430A-A3F7-B4A6662C3042}" presName="node" presStyleLbl="node1" presStyleIdx="5" presStyleCnt="13">
        <dgm:presLayoutVars>
          <dgm:bulletEnabled val="1"/>
        </dgm:presLayoutVars>
      </dgm:prSet>
      <dgm:spPr/>
    </dgm:pt>
    <dgm:pt modelId="{94C667D3-5B06-40EB-8899-B25E45811626}" type="pres">
      <dgm:prSet presAssocID="{7B46D1BF-650F-4A9C-9A4C-B1090AB02F16}" presName="sibTrans" presStyleLbl="sibTrans1D1" presStyleIdx="5" presStyleCnt="12"/>
      <dgm:spPr/>
    </dgm:pt>
    <dgm:pt modelId="{D994C00F-78CC-442A-8204-75DF189AC968}" type="pres">
      <dgm:prSet presAssocID="{7B46D1BF-650F-4A9C-9A4C-B1090AB02F16}" presName="connectorText" presStyleLbl="sibTrans1D1" presStyleIdx="5" presStyleCnt="12"/>
      <dgm:spPr/>
    </dgm:pt>
    <dgm:pt modelId="{8F576F18-6D16-444C-BC6D-6A2DB826C588}" type="pres">
      <dgm:prSet presAssocID="{2FA07972-4F16-4200-B7D9-1737459893C4}" presName="node" presStyleLbl="node1" presStyleIdx="6" presStyleCnt="13">
        <dgm:presLayoutVars>
          <dgm:bulletEnabled val="1"/>
        </dgm:presLayoutVars>
      </dgm:prSet>
      <dgm:spPr/>
    </dgm:pt>
    <dgm:pt modelId="{20C1D26E-5079-4646-A232-84523C63EACB}" type="pres">
      <dgm:prSet presAssocID="{87A7E053-513E-44F6-8EC2-D9041320965E}" presName="sibTrans" presStyleLbl="sibTrans1D1" presStyleIdx="6" presStyleCnt="12"/>
      <dgm:spPr/>
    </dgm:pt>
    <dgm:pt modelId="{3E518FEF-3DC9-4776-88C2-70DE0FB0F72E}" type="pres">
      <dgm:prSet presAssocID="{87A7E053-513E-44F6-8EC2-D9041320965E}" presName="connectorText" presStyleLbl="sibTrans1D1" presStyleIdx="6" presStyleCnt="12"/>
      <dgm:spPr/>
    </dgm:pt>
    <dgm:pt modelId="{A0E28AF6-DC27-412C-923E-134D19A440EB}" type="pres">
      <dgm:prSet presAssocID="{74F47418-9BE6-4C1E-994F-628604716A00}" presName="node" presStyleLbl="node1" presStyleIdx="7" presStyleCnt="13">
        <dgm:presLayoutVars>
          <dgm:bulletEnabled val="1"/>
        </dgm:presLayoutVars>
      </dgm:prSet>
      <dgm:spPr/>
    </dgm:pt>
    <dgm:pt modelId="{12D8C225-A5AE-4E5E-B89A-3B0B43D31249}" type="pres">
      <dgm:prSet presAssocID="{4ED791A8-DA2A-4960-9B7D-C1F74996B043}" presName="sibTrans" presStyleLbl="sibTrans1D1" presStyleIdx="7" presStyleCnt="12"/>
      <dgm:spPr/>
    </dgm:pt>
    <dgm:pt modelId="{957C2DC0-41CF-46C0-8024-27BA4C0419A6}" type="pres">
      <dgm:prSet presAssocID="{4ED791A8-DA2A-4960-9B7D-C1F74996B043}" presName="connectorText" presStyleLbl="sibTrans1D1" presStyleIdx="7" presStyleCnt="12"/>
      <dgm:spPr/>
    </dgm:pt>
    <dgm:pt modelId="{9DD31E77-CEA2-42F2-A0A5-891333838413}" type="pres">
      <dgm:prSet presAssocID="{7D5271C9-FB03-42B6-943B-B595AC797B5F}" presName="node" presStyleLbl="node1" presStyleIdx="8" presStyleCnt="13">
        <dgm:presLayoutVars>
          <dgm:bulletEnabled val="1"/>
        </dgm:presLayoutVars>
      </dgm:prSet>
      <dgm:spPr/>
    </dgm:pt>
    <dgm:pt modelId="{56804B80-C5CC-41BF-9298-6E983BB2AE3C}" type="pres">
      <dgm:prSet presAssocID="{1B3858E4-F971-4A30-9740-86B97EC1DB0C}" presName="sibTrans" presStyleLbl="sibTrans1D1" presStyleIdx="8" presStyleCnt="12"/>
      <dgm:spPr/>
    </dgm:pt>
    <dgm:pt modelId="{DBFC1AC0-EDB6-44EB-B63C-9B11C995DE85}" type="pres">
      <dgm:prSet presAssocID="{1B3858E4-F971-4A30-9740-86B97EC1DB0C}" presName="connectorText" presStyleLbl="sibTrans1D1" presStyleIdx="8" presStyleCnt="12"/>
      <dgm:spPr/>
    </dgm:pt>
    <dgm:pt modelId="{4EC66ACD-3545-497B-A219-6AD69BDA1506}" type="pres">
      <dgm:prSet presAssocID="{2B41B39A-3A23-4558-9D61-3DAB3160D693}" presName="node" presStyleLbl="node1" presStyleIdx="9" presStyleCnt="13">
        <dgm:presLayoutVars>
          <dgm:bulletEnabled val="1"/>
        </dgm:presLayoutVars>
      </dgm:prSet>
      <dgm:spPr/>
    </dgm:pt>
    <dgm:pt modelId="{57230EC7-50F4-4474-887D-C2CEE86EE476}" type="pres">
      <dgm:prSet presAssocID="{DA6C9D49-C8FD-4AF2-8FBE-FC52D6FDABDB}" presName="sibTrans" presStyleLbl="sibTrans1D1" presStyleIdx="9" presStyleCnt="12"/>
      <dgm:spPr/>
    </dgm:pt>
    <dgm:pt modelId="{8588732B-327A-4FD1-8549-985B8DC181B2}" type="pres">
      <dgm:prSet presAssocID="{DA6C9D49-C8FD-4AF2-8FBE-FC52D6FDABDB}" presName="connectorText" presStyleLbl="sibTrans1D1" presStyleIdx="9" presStyleCnt="12"/>
      <dgm:spPr/>
    </dgm:pt>
    <dgm:pt modelId="{4FDAA9E0-7BE5-409C-9545-B3BFC887019D}" type="pres">
      <dgm:prSet presAssocID="{1DDF366E-FEB0-46EF-8481-CA084BB45A80}" presName="node" presStyleLbl="node1" presStyleIdx="10" presStyleCnt="13">
        <dgm:presLayoutVars>
          <dgm:bulletEnabled val="1"/>
        </dgm:presLayoutVars>
      </dgm:prSet>
      <dgm:spPr/>
    </dgm:pt>
    <dgm:pt modelId="{FB94E30B-8370-478E-83CA-1CF6D03DA0A9}" type="pres">
      <dgm:prSet presAssocID="{D4306E82-B2DD-4DD6-8772-41DC69C2504A}" presName="sibTrans" presStyleLbl="sibTrans1D1" presStyleIdx="10" presStyleCnt="12"/>
      <dgm:spPr/>
    </dgm:pt>
    <dgm:pt modelId="{7C708B33-1558-4431-BAAD-58B77EAE11EF}" type="pres">
      <dgm:prSet presAssocID="{D4306E82-B2DD-4DD6-8772-41DC69C2504A}" presName="connectorText" presStyleLbl="sibTrans1D1" presStyleIdx="10" presStyleCnt="12"/>
      <dgm:spPr/>
    </dgm:pt>
    <dgm:pt modelId="{97D1E8B4-FD37-4561-A736-1E2FD0F993FE}" type="pres">
      <dgm:prSet presAssocID="{046AF5BF-DE51-4D98-8E53-14B77214A408}" presName="node" presStyleLbl="node1" presStyleIdx="11" presStyleCnt="13">
        <dgm:presLayoutVars>
          <dgm:bulletEnabled val="1"/>
        </dgm:presLayoutVars>
      </dgm:prSet>
      <dgm:spPr/>
    </dgm:pt>
    <dgm:pt modelId="{3065E162-BD4C-4323-A8A3-D5C45E3751CB}" type="pres">
      <dgm:prSet presAssocID="{30915168-9DBE-4845-9B14-BC8C6BDE1A0B}" presName="sibTrans" presStyleLbl="sibTrans1D1" presStyleIdx="11" presStyleCnt="12"/>
      <dgm:spPr/>
    </dgm:pt>
    <dgm:pt modelId="{F333CC35-89A4-4372-BF5C-5A5F8BA8BFB3}" type="pres">
      <dgm:prSet presAssocID="{30915168-9DBE-4845-9B14-BC8C6BDE1A0B}" presName="connectorText" presStyleLbl="sibTrans1D1" presStyleIdx="11" presStyleCnt="12"/>
      <dgm:spPr/>
    </dgm:pt>
    <dgm:pt modelId="{6DF9E593-8C33-41EF-A5E6-E86919CF373B}" type="pres">
      <dgm:prSet presAssocID="{054463F1-F283-4BEF-B061-26B49B297C0F}" presName="node" presStyleLbl="node1" presStyleIdx="12" presStyleCnt="13">
        <dgm:presLayoutVars>
          <dgm:bulletEnabled val="1"/>
        </dgm:presLayoutVars>
      </dgm:prSet>
      <dgm:spPr/>
    </dgm:pt>
  </dgm:ptLst>
  <dgm:cxnLst>
    <dgm:cxn modelId="{40F0AA06-349F-4BF0-B5B6-13859F8840FA}" type="presOf" srcId="{4ED791A8-DA2A-4960-9B7D-C1F74996B043}" destId="{957C2DC0-41CF-46C0-8024-27BA4C0419A6}" srcOrd="1" destOrd="0" presId="urn:microsoft.com/office/officeart/2016/7/layout/RepeatingBendingProcessNew"/>
    <dgm:cxn modelId="{C39FC30E-2B26-4E55-8A85-6D335C267664}" type="presOf" srcId="{D1BE5908-841D-430A-A3F7-B4A6662C3042}" destId="{E551180D-7CB9-4034-81D5-886C92ECDA91}" srcOrd="0" destOrd="0" presId="urn:microsoft.com/office/officeart/2016/7/layout/RepeatingBendingProcessNew"/>
    <dgm:cxn modelId="{E17BBE13-BFF7-44FF-8D05-FAE9D2D93E54}" type="presOf" srcId="{87A7E053-513E-44F6-8EC2-D9041320965E}" destId="{20C1D26E-5079-4646-A232-84523C63EACB}" srcOrd="0" destOrd="0" presId="urn:microsoft.com/office/officeart/2016/7/layout/RepeatingBendingProcessNew"/>
    <dgm:cxn modelId="{011CB81A-E196-4E12-87A6-EE8EC46A29E7}" type="presOf" srcId="{054463F1-F283-4BEF-B061-26B49B297C0F}" destId="{6DF9E593-8C33-41EF-A5E6-E86919CF373B}" srcOrd="0" destOrd="0" presId="urn:microsoft.com/office/officeart/2016/7/layout/RepeatingBendingProcessNew"/>
    <dgm:cxn modelId="{D376231D-49D6-4071-9CB0-047CDC0BB3C4}" type="presOf" srcId="{D4306E82-B2DD-4DD6-8772-41DC69C2504A}" destId="{FB94E30B-8370-478E-83CA-1CF6D03DA0A9}" srcOrd="0" destOrd="0" presId="urn:microsoft.com/office/officeart/2016/7/layout/RepeatingBendingProcessNew"/>
    <dgm:cxn modelId="{298D2A1F-F23F-465B-81D8-AEE64A5D166F}" type="presOf" srcId="{1B3858E4-F971-4A30-9740-86B97EC1DB0C}" destId="{56804B80-C5CC-41BF-9298-6E983BB2AE3C}" srcOrd="0" destOrd="0" presId="urn:microsoft.com/office/officeart/2016/7/layout/RepeatingBendingProcessNew"/>
    <dgm:cxn modelId="{903E3421-BE2F-4B13-847A-9DA0AB33784C}" type="presOf" srcId="{853F6DC9-9558-4789-9643-1E395392F58C}" destId="{6EB44508-DC77-4E96-8763-339BE2B1DD37}" srcOrd="0" destOrd="0" presId="urn:microsoft.com/office/officeart/2016/7/layout/RepeatingBendingProcessNew"/>
    <dgm:cxn modelId="{D1E6DE23-1D98-4AAD-8682-C41716BC4B10}" type="presOf" srcId="{1E712839-E4E6-4943-8E4C-A257DD0D9FED}" destId="{8A4C8C55-72ED-4279-ADD1-B763ED9E757A}" srcOrd="0" destOrd="0" presId="urn:microsoft.com/office/officeart/2016/7/layout/RepeatingBendingProcessNew"/>
    <dgm:cxn modelId="{4D1AE026-49F3-4D24-954B-2779DE5A61DA}" type="presOf" srcId="{30915168-9DBE-4845-9B14-BC8C6BDE1A0B}" destId="{F333CC35-89A4-4372-BF5C-5A5F8BA8BFB3}" srcOrd="1" destOrd="0" presId="urn:microsoft.com/office/officeart/2016/7/layout/RepeatingBendingProcessNew"/>
    <dgm:cxn modelId="{C6FD8029-D9B5-43AA-AEB3-1D8D6C60E4D9}" srcId="{1E712839-E4E6-4943-8E4C-A257DD0D9FED}" destId="{046AF5BF-DE51-4D98-8E53-14B77214A408}" srcOrd="11" destOrd="0" parTransId="{EC5FFB4B-2893-409A-8E47-EF5E069BC4C7}" sibTransId="{30915168-9DBE-4845-9B14-BC8C6BDE1A0B}"/>
    <dgm:cxn modelId="{4CF84935-C2B0-4EBC-B632-25CE6AA36C18}" type="presOf" srcId="{7D5271C9-FB03-42B6-943B-B595AC797B5F}" destId="{9DD31E77-CEA2-42F2-A0A5-891333838413}" srcOrd="0" destOrd="0" presId="urn:microsoft.com/office/officeart/2016/7/layout/RepeatingBendingProcessNew"/>
    <dgm:cxn modelId="{8ED82F40-CF24-47E4-A0B0-CB8C0D281E27}" srcId="{1E712839-E4E6-4943-8E4C-A257DD0D9FED}" destId="{24314803-EEF1-4A10-8D64-339B41EFDD59}" srcOrd="1" destOrd="0" parTransId="{E5ECBA41-5AFF-4A8A-95D7-41875327CAE9}" sibTransId="{DEFA82A7-6564-493D-9C5D-DD8892D8F667}"/>
    <dgm:cxn modelId="{0AB1E55C-50D4-4A5A-9431-DCE777BCB6AB}" type="presOf" srcId="{1DDF366E-FEB0-46EF-8481-CA084BB45A80}" destId="{4FDAA9E0-7BE5-409C-9545-B3BFC887019D}" srcOrd="0" destOrd="0" presId="urn:microsoft.com/office/officeart/2016/7/layout/RepeatingBendingProcessNew"/>
    <dgm:cxn modelId="{89CB6263-435F-4818-82B6-D63C23E20363}" type="presOf" srcId="{30915168-9DBE-4845-9B14-BC8C6BDE1A0B}" destId="{3065E162-BD4C-4323-A8A3-D5C45E3751CB}" srcOrd="0" destOrd="0" presId="urn:microsoft.com/office/officeart/2016/7/layout/RepeatingBendingProcessNew"/>
    <dgm:cxn modelId="{E9C7B046-1123-4FD7-B060-231899DFA69F}" type="presOf" srcId="{7B46D1BF-650F-4A9C-9A4C-B1090AB02F16}" destId="{94C667D3-5B06-40EB-8899-B25E45811626}" srcOrd="0" destOrd="0" presId="urn:microsoft.com/office/officeart/2016/7/layout/RepeatingBendingProcessNew"/>
    <dgm:cxn modelId="{CE8AB768-736C-4C82-8402-22FE0D1A6FD3}" srcId="{1E712839-E4E6-4943-8E4C-A257DD0D9FED}" destId="{D1BE5908-841D-430A-A3F7-B4A6662C3042}" srcOrd="5" destOrd="0" parTransId="{5575D8A8-7462-47BC-A51E-3094FC067C65}" sibTransId="{7B46D1BF-650F-4A9C-9A4C-B1090AB02F16}"/>
    <dgm:cxn modelId="{A4D73C6B-606C-4AA2-81B1-14EFF54968F4}" srcId="{1E712839-E4E6-4943-8E4C-A257DD0D9FED}" destId="{74F47418-9BE6-4C1E-994F-628604716A00}" srcOrd="7" destOrd="0" parTransId="{7D7135ED-9979-4C4A-896B-CAAACA396917}" sibTransId="{4ED791A8-DA2A-4960-9B7D-C1F74996B043}"/>
    <dgm:cxn modelId="{7A852E55-445A-4524-8287-A5BF88C29A25}" type="presOf" srcId="{87A7E053-513E-44F6-8EC2-D9041320965E}" destId="{3E518FEF-3DC9-4776-88C2-70DE0FB0F72E}" srcOrd="1" destOrd="0" presId="urn:microsoft.com/office/officeart/2016/7/layout/RepeatingBendingProcessNew"/>
    <dgm:cxn modelId="{F1316379-728B-4E4A-B9C7-7BBD45B7A84A}" type="presOf" srcId="{2FA07972-4F16-4200-B7D9-1737459893C4}" destId="{8F576F18-6D16-444C-BC6D-6A2DB826C588}" srcOrd="0" destOrd="0" presId="urn:microsoft.com/office/officeart/2016/7/layout/RepeatingBendingProcessNew"/>
    <dgm:cxn modelId="{DB72FF8C-B929-4C47-A449-629FC45CAC53}" type="presOf" srcId="{1B3858E4-F971-4A30-9740-86B97EC1DB0C}" destId="{DBFC1AC0-EDB6-44EB-B63C-9B11C995DE85}" srcOrd="1" destOrd="0" presId="urn:microsoft.com/office/officeart/2016/7/layout/RepeatingBendingProcessNew"/>
    <dgm:cxn modelId="{00EA958F-1B8C-4B9F-8FE4-79C53DDCB995}" type="presOf" srcId="{DEFA82A7-6564-493D-9C5D-DD8892D8F667}" destId="{33ABCD22-2D67-43CE-96BF-FC77ED65C4A7}" srcOrd="0" destOrd="0" presId="urn:microsoft.com/office/officeart/2016/7/layout/RepeatingBendingProcessNew"/>
    <dgm:cxn modelId="{1E555790-CAB3-46A0-BFF2-BEF1BB057FE8}" type="presOf" srcId="{6FD9C8A8-E524-4255-B229-BF310B8FA587}" destId="{67D14008-96FB-4AFE-A893-428894C3DF01}" srcOrd="0" destOrd="0" presId="urn:microsoft.com/office/officeart/2016/7/layout/RepeatingBendingProcessNew"/>
    <dgm:cxn modelId="{E68B1996-3D0F-4620-BB6D-98F5F7C8F7D2}" type="presOf" srcId="{F7182C99-EE43-440E-AC34-EF1D97BC9327}" destId="{EF2C2878-EA20-4C1D-9E9C-2847BD91A162}" srcOrd="0" destOrd="0" presId="urn:microsoft.com/office/officeart/2016/7/layout/RepeatingBendingProcessNew"/>
    <dgm:cxn modelId="{8A30719C-5272-4F28-B754-25957F07AC5A}" type="presOf" srcId="{046AF5BF-DE51-4D98-8E53-14B77214A408}" destId="{97D1E8B4-FD37-4561-A736-1E2FD0F993FE}" srcOrd="0" destOrd="0" presId="urn:microsoft.com/office/officeart/2016/7/layout/RepeatingBendingProcessNew"/>
    <dgm:cxn modelId="{7D4D109E-1C44-4E41-8DA9-21B57FA1B027}" type="presOf" srcId="{74F47418-9BE6-4C1E-994F-628604716A00}" destId="{A0E28AF6-DC27-412C-923E-134D19A440EB}" srcOrd="0" destOrd="0" presId="urn:microsoft.com/office/officeart/2016/7/layout/RepeatingBendingProcessNew"/>
    <dgm:cxn modelId="{35FEF3A3-7427-49E2-B76C-2A79A4C1849D}" srcId="{1E712839-E4E6-4943-8E4C-A257DD0D9FED}" destId="{2FA07972-4F16-4200-B7D9-1737459893C4}" srcOrd="6" destOrd="0" parTransId="{95B0B132-4060-4F47-AD3E-92774A1DC90F}" sibTransId="{87A7E053-513E-44F6-8EC2-D9041320965E}"/>
    <dgm:cxn modelId="{064EFFA5-F653-42E8-B828-2CE2DE21A969}" type="presOf" srcId="{99688CAD-7773-4A9F-8A50-307CC089ADD7}" destId="{2741D79A-5C58-4CCD-8914-3D23D3A12C26}" srcOrd="1" destOrd="0" presId="urn:microsoft.com/office/officeart/2016/7/layout/RepeatingBendingProcessNew"/>
    <dgm:cxn modelId="{E216CBA6-C156-45B4-926A-06FD713F100F}" type="presOf" srcId="{4ED791A8-DA2A-4960-9B7D-C1F74996B043}" destId="{12D8C225-A5AE-4E5E-B89A-3B0B43D31249}" srcOrd="0" destOrd="0" presId="urn:microsoft.com/office/officeart/2016/7/layout/RepeatingBendingProcessNew"/>
    <dgm:cxn modelId="{CF780DA8-5C83-475C-89BE-6829669A9B4B}" type="presOf" srcId="{24314803-EEF1-4A10-8D64-339B41EFDD59}" destId="{57B87C32-E9FF-4D2B-80CE-0C65EFD8BB16}" srcOrd="0" destOrd="0" presId="urn:microsoft.com/office/officeart/2016/7/layout/RepeatingBendingProcessNew"/>
    <dgm:cxn modelId="{F5BABEA9-B636-43C7-8CAE-EC481DBC76D1}" srcId="{1E712839-E4E6-4943-8E4C-A257DD0D9FED}" destId="{853F6DC9-9558-4789-9643-1E395392F58C}" srcOrd="0" destOrd="0" parTransId="{7F2FBB88-5F7D-4A63-A6B9-D0B54FC95233}" sibTransId="{0F5160BC-0724-4627-AB39-96022E7D7286}"/>
    <dgm:cxn modelId="{66D4F4AB-182F-4292-8502-3E4E2B1FEE3D}" type="presOf" srcId="{D4306E82-B2DD-4DD6-8772-41DC69C2504A}" destId="{7C708B33-1558-4431-BAAD-58B77EAE11EF}" srcOrd="1" destOrd="0" presId="urn:microsoft.com/office/officeart/2016/7/layout/RepeatingBendingProcessNew"/>
    <dgm:cxn modelId="{5E8800B1-203E-4172-9CE3-A3248CC13C3A}" type="presOf" srcId="{63BF6775-1881-4288-8673-AD267C976DE1}" destId="{9DEEEF88-7F11-4417-BC2F-E1845A08E77A}" srcOrd="0" destOrd="0" presId="urn:microsoft.com/office/officeart/2016/7/layout/RepeatingBendingProcessNew"/>
    <dgm:cxn modelId="{2BCDC7B3-2FA1-448B-9268-D0963C8EFDFA}" srcId="{1E712839-E4E6-4943-8E4C-A257DD0D9FED}" destId="{054463F1-F283-4BEF-B061-26B49B297C0F}" srcOrd="12" destOrd="0" parTransId="{B76639C3-CEDF-4731-89E5-276E34EFC95D}" sibTransId="{024F09D1-F42D-4769-A04C-9B480FA2BE13}"/>
    <dgm:cxn modelId="{B66B17BF-12F4-4357-8308-FE4B187E3012}" type="presOf" srcId="{B1912798-7CA2-4C49-AAA8-99CF586FF0E8}" destId="{20A6B637-D85D-43EF-BBE7-3B20AAEA73FF}" srcOrd="0" destOrd="0" presId="urn:microsoft.com/office/officeart/2016/7/layout/RepeatingBendingProcessNew"/>
    <dgm:cxn modelId="{42A633BF-23AA-446A-A673-156CE769DD4B}" type="presOf" srcId="{0F5160BC-0724-4627-AB39-96022E7D7286}" destId="{E8E1EA23-4468-48B3-990C-DDBF3AE6EE98}" srcOrd="1" destOrd="0" presId="urn:microsoft.com/office/officeart/2016/7/layout/RepeatingBendingProcessNew"/>
    <dgm:cxn modelId="{E67B9CC3-809C-4444-963C-C8BB514DD8FA}" type="presOf" srcId="{CADFF6EE-B797-4250-9C8B-284CCDA1A511}" destId="{E0F89705-9BF5-44B5-8BE3-C87164510983}" srcOrd="0" destOrd="0" presId="urn:microsoft.com/office/officeart/2016/7/layout/RepeatingBendingProcessNew"/>
    <dgm:cxn modelId="{747057CA-60BE-4816-A295-5FFDAC34FD2C}" type="presOf" srcId="{99688CAD-7773-4A9F-8A50-307CC089ADD7}" destId="{C26239EE-73A0-453C-8BC4-C36928BC1356}" srcOrd="0" destOrd="0" presId="urn:microsoft.com/office/officeart/2016/7/layout/RepeatingBendingProcessNew"/>
    <dgm:cxn modelId="{66AC78D4-E28E-48DD-8FD5-CF4DA9032592}" srcId="{1E712839-E4E6-4943-8E4C-A257DD0D9FED}" destId="{7D5271C9-FB03-42B6-943B-B595AC797B5F}" srcOrd="8" destOrd="0" parTransId="{D37ED0E1-19FE-4564-BADC-CE9C2CE3AB73}" sibTransId="{1B3858E4-F971-4A30-9740-86B97EC1DB0C}"/>
    <dgm:cxn modelId="{C1F459D4-DF14-41A5-B6C6-509CE596739A}" srcId="{1E712839-E4E6-4943-8E4C-A257DD0D9FED}" destId="{63BF6775-1881-4288-8673-AD267C976DE1}" srcOrd="4" destOrd="0" parTransId="{5BA284EB-2F25-45BA-AA0A-F93EB7ADBC22}" sibTransId="{F7182C99-EE43-440E-AC34-EF1D97BC9327}"/>
    <dgm:cxn modelId="{E3AF4BE1-C8B8-4337-984E-2682D8E8A186}" type="presOf" srcId="{2B41B39A-3A23-4558-9D61-3DAB3160D693}" destId="{4EC66ACD-3545-497B-A219-6AD69BDA1506}" srcOrd="0" destOrd="0" presId="urn:microsoft.com/office/officeart/2016/7/layout/RepeatingBendingProcessNew"/>
    <dgm:cxn modelId="{40D88CE4-B0E6-43C6-9417-22FFE356624B}" srcId="{1E712839-E4E6-4943-8E4C-A257DD0D9FED}" destId="{1DDF366E-FEB0-46EF-8481-CA084BB45A80}" srcOrd="10" destOrd="0" parTransId="{BD6EAC64-D62E-45E4-A518-1A794DC35620}" sibTransId="{D4306E82-B2DD-4DD6-8772-41DC69C2504A}"/>
    <dgm:cxn modelId="{90A99CE7-0843-4A56-A3A2-6BDF24EDAE89}" srcId="{1E712839-E4E6-4943-8E4C-A257DD0D9FED}" destId="{2B41B39A-3A23-4558-9D61-3DAB3160D693}" srcOrd="9" destOrd="0" parTransId="{2DD64FA0-1380-4581-B3B1-D501D01D7AEA}" sibTransId="{DA6C9D49-C8FD-4AF2-8FBE-FC52D6FDABDB}"/>
    <dgm:cxn modelId="{7D5324EA-4628-4571-90F6-C47CA5E2D6D4}" type="presOf" srcId="{DA6C9D49-C8FD-4AF2-8FBE-FC52D6FDABDB}" destId="{8588732B-327A-4FD1-8549-985B8DC181B2}" srcOrd="1" destOrd="0" presId="urn:microsoft.com/office/officeart/2016/7/layout/RepeatingBendingProcessNew"/>
    <dgm:cxn modelId="{5C1BC2EF-6BD3-4E82-883D-E553467E8A1B}" type="presOf" srcId="{7B46D1BF-650F-4A9C-9A4C-B1090AB02F16}" destId="{D994C00F-78CC-442A-8204-75DF189AC968}" srcOrd="1" destOrd="0" presId="urn:microsoft.com/office/officeart/2016/7/layout/RepeatingBendingProcessNew"/>
    <dgm:cxn modelId="{C7E0D6EF-94F3-4CF7-896F-4AB444E288F7}" type="presOf" srcId="{0F5160BC-0724-4627-AB39-96022E7D7286}" destId="{1B9AD079-6B10-4D1C-8B54-56CE1CF2CB3A}" srcOrd="0" destOrd="0" presId="urn:microsoft.com/office/officeart/2016/7/layout/RepeatingBendingProcessNew"/>
    <dgm:cxn modelId="{31A044F0-35C2-4875-B252-83F46C2BC85A}" type="presOf" srcId="{F7182C99-EE43-440E-AC34-EF1D97BC9327}" destId="{01FFAEE5-4389-4901-90F2-38D971726B3E}" srcOrd="1" destOrd="0" presId="urn:microsoft.com/office/officeart/2016/7/layout/RepeatingBendingProcessNew"/>
    <dgm:cxn modelId="{C7398CF2-AFD3-4F3A-9D44-3D985403119C}" srcId="{1E712839-E4E6-4943-8E4C-A257DD0D9FED}" destId="{CADFF6EE-B797-4250-9C8B-284CCDA1A511}" srcOrd="3" destOrd="0" parTransId="{099BA8EB-EC8B-4610-891E-110512264BF5}" sibTransId="{99688CAD-7773-4A9F-8A50-307CC089ADD7}"/>
    <dgm:cxn modelId="{0D3AE4F3-09ED-4F57-A52D-5976EAA2A0C8}" type="presOf" srcId="{6FD9C8A8-E524-4255-B229-BF310B8FA587}" destId="{7F2F41AE-F0A5-42EE-A767-F8C26350C82D}" srcOrd="1" destOrd="0" presId="urn:microsoft.com/office/officeart/2016/7/layout/RepeatingBendingProcessNew"/>
    <dgm:cxn modelId="{F1101BFA-FD82-4C6B-A56E-55BFDC36FF50}" srcId="{1E712839-E4E6-4943-8E4C-A257DD0D9FED}" destId="{B1912798-7CA2-4C49-AAA8-99CF586FF0E8}" srcOrd="2" destOrd="0" parTransId="{DB53D46B-F38B-4E79-867A-A825C7E4E3D5}" sibTransId="{6FD9C8A8-E524-4255-B229-BF310B8FA587}"/>
    <dgm:cxn modelId="{CA2658FC-6A14-4F52-9001-99BEF8520BBE}" type="presOf" srcId="{DA6C9D49-C8FD-4AF2-8FBE-FC52D6FDABDB}" destId="{57230EC7-50F4-4474-887D-C2CEE86EE476}" srcOrd="0" destOrd="0" presId="urn:microsoft.com/office/officeart/2016/7/layout/RepeatingBendingProcessNew"/>
    <dgm:cxn modelId="{4819C3FE-3DE8-442C-B482-965F6689C8E9}" type="presOf" srcId="{DEFA82A7-6564-493D-9C5D-DD8892D8F667}" destId="{EB0AB1D1-8913-4992-BD28-496A8D92796C}" srcOrd="1" destOrd="0" presId="urn:microsoft.com/office/officeart/2016/7/layout/RepeatingBendingProcessNew"/>
    <dgm:cxn modelId="{0939AA8D-5F17-4530-9CD9-9D56D4F2E301}" type="presParOf" srcId="{8A4C8C55-72ED-4279-ADD1-B763ED9E757A}" destId="{6EB44508-DC77-4E96-8763-339BE2B1DD37}" srcOrd="0" destOrd="0" presId="urn:microsoft.com/office/officeart/2016/7/layout/RepeatingBendingProcessNew"/>
    <dgm:cxn modelId="{81A5DBEF-01BC-47E2-B407-D06FE7CCF4B1}" type="presParOf" srcId="{8A4C8C55-72ED-4279-ADD1-B763ED9E757A}" destId="{1B9AD079-6B10-4D1C-8B54-56CE1CF2CB3A}" srcOrd="1" destOrd="0" presId="urn:microsoft.com/office/officeart/2016/7/layout/RepeatingBendingProcessNew"/>
    <dgm:cxn modelId="{4FE76D8D-A6AD-43B7-98AF-C176E7E4C845}" type="presParOf" srcId="{1B9AD079-6B10-4D1C-8B54-56CE1CF2CB3A}" destId="{E8E1EA23-4468-48B3-990C-DDBF3AE6EE98}" srcOrd="0" destOrd="0" presId="urn:microsoft.com/office/officeart/2016/7/layout/RepeatingBendingProcessNew"/>
    <dgm:cxn modelId="{61DCA355-21F8-4A28-A457-9C7D1A5B0C72}" type="presParOf" srcId="{8A4C8C55-72ED-4279-ADD1-B763ED9E757A}" destId="{57B87C32-E9FF-4D2B-80CE-0C65EFD8BB16}" srcOrd="2" destOrd="0" presId="urn:microsoft.com/office/officeart/2016/7/layout/RepeatingBendingProcessNew"/>
    <dgm:cxn modelId="{37C1CE0F-1F31-45A3-904E-0C11E702693A}" type="presParOf" srcId="{8A4C8C55-72ED-4279-ADD1-B763ED9E757A}" destId="{33ABCD22-2D67-43CE-96BF-FC77ED65C4A7}" srcOrd="3" destOrd="0" presId="urn:microsoft.com/office/officeart/2016/7/layout/RepeatingBendingProcessNew"/>
    <dgm:cxn modelId="{4C93CDE4-DF1D-4F66-907A-AC9EBA96EAA1}" type="presParOf" srcId="{33ABCD22-2D67-43CE-96BF-FC77ED65C4A7}" destId="{EB0AB1D1-8913-4992-BD28-496A8D92796C}" srcOrd="0" destOrd="0" presId="urn:microsoft.com/office/officeart/2016/7/layout/RepeatingBendingProcessNew"/>
    <dgm:cxn modelId="{A265D717-8F5A-4E18-A6D1-EBA7F2EAC424}" type="presParOf" srcId="{8A4C8C55-72ED-4279-ADD1-B763ED9E757A}" destId="{20A6B637-D85D-43EF-BBE7-3B20AAEA73FF}" srcOrd="4" destOrd="0" presId="urn:microsoft.com/office/officeart/2016/7/layout/RepeatingBendingProcessNew"/>
    <dgm:cxn modelId="{F001A7C6-27BD-42E6-8091-4CD21F772462}" type="presParOf" srcId="{8A4C8C55-72ED-4279-ADD1-B763ED9E757A}" destId="{67D14008-96FB-4AFE-A893-428894C3DF01}" srcOrd="5" destOrd="0" presId="urn:microsoft.com/office/officeart/2016/7/layout/RepeatingBendingProcessNew"/>
    <dgm:cxn modelId="{1CA26096-D0DC-449A-9A26-A4F9A00EED04}" type="presParOf" srcId="{67D14008-96FB-4AFE-A893-428894C3DF01}" destId="{7F2F41AE-F0A5-42EE-A767-F8C26350C82D}" srcOrd="0" destOrd="0" presId="urn:microsoft.com/office/officeart/2016/7/layout/RepeatingBendingProcessNew"/>
    <dgm:cxn modelId="{5D2F01F9-920E-4DCC-9EE1-EE21A0D0CC3E}" type="presParOf" srcId="{8A4C8C55-72ED-4279-ADD1-B763ED9E757A}" destId="{E0F89705-9BF5-44B5-8BE3-C87164510983}" srcOrd="6" destOrd="0" presId="urn:microsoft.com/office/officeart/2016/7/layout/RepeatingBendingProcessNew"/>
    <dgm:cxn modelId="{CCF045A1-B570-483A-A327-043CC5D5829D}" type="presParOf" srcId="{8A4C8C55-72ED-4279-ADD1-B763ED9E757A}" destId="{C26239EE-73A0-453C-8BC4-C36928BC1356}" srcOrd="7" destOrd="0" presId="urn:microsoft.com/office/officeart/2016/7/layout/RepeatingBendingProcessNew"/>
    <dgm:cxn modelId="{D4D6CDA7-5A1A-4168-A5AB-B0D67374C98B}" type="presParOf" srcId="{C26239EE-73A0-453C-8BC4-C36928BC1356}" destId="{2741D79A-5C58-4CCD-8914-3D23D3A12C26}" srcOrd="0" destOrd="0" presId="urn:microsoft.com/office/officeart/2016/7/layout/RepeatingBendingProcessNew"/>
    <dgm:cxn modelId="{15D19BE5-6988-422E-B809-6C3F53E8838B}" type="presParOf" srcId="{8A4C8C55-72ED-4279-ADD1-B763ED9E757A}" destId="{9DEEEF88-7F11-4417-BC2F-E1845A08E77A}" srcOrd="8" destOrd="0" presId="urn:microsoft.com/office/officeart/2016/7/layout/RepeatingBendingProcessNew"/>
    <dgm:cxn modelId="{042C8681-A469-4FCA-BC14-E2BF11D83E4A}" type="presParOf" srcId="{8A4C8C55-72ED-4279-ADD1-B763ED9E757A}" destId="{EF2C2878-EA20-4C1D-9E9C-2847BD91A162}" srcOrd="9" destOrd="0" presId="urn:microsoft.com/office/officeart/2016/7/layout/RepeatingBendingProcessNew"/>
    <dgm:cxn modelId="{22A9EDED-242F-4438-95C0-602AB4A4FF41}" type="presParOf" srcId="{EF2C2878-EA20-4C1D-9E9C-2847BD91A162}" destId="{01FFAEE5-4389-4901-90F2-38D971726B3E}" srcOrd="0" destOrd="0" presId="urn:microsoft.com/office/officeart/2016/7/layout/RepeatingBendingProcessNew"/>
    <dgm:cxn modelId="{104F447B-0D44-4C4E-90C4-ADFC5A7F5C1B}" type="presParOf" srcId="{8A4C8C55-72ED-4279-ADD1-B763ED9E757A}" destId="{E551180D-7CB9-4034-81D5-886C92ECDA91}" srcOrd="10" destOrd="0" presId="urn:microsoft.com/office/officeart/2016/7/layout/RepeatingBendingProcessNew"/>
    <dgm:cxn modelId="{3710302D-4F9A-404D-B7DB-219930C63CC2}" type="presParOf" srcId="{8A4C8C55-72ED-4279-ADD1-B763ED9E757A}" destId="{94C667D3-5B06-40EB-8899-B25E45811626}" srcOrd="11" destOrd="0" presId="urn:microsoft.com/office/officeart/2016/7/layout/RepeatingBendingProcessNew"/>
    <dgm:cxn modelId="{E47C3761-D563-43DC-844A-4571806B73DF}" type="presParOf" srcId="{94C667D3-5B06-40EB-8899-B25E45811626}" destId="{D994C00F-78CC-442A-8204-75DF189AC968}" srcOrd="0" destOrd="0" presId="urn:microsoft.com/office/officeart/2016/7/layout/RepeatingBendingProcessNew"/>
    <dgm:cxn modelId="{58712744-1EAA-4C47-BDC5-DDDFDE1BCB91}" type="presParOf" srcId="{8A4C8C55-72ED-4279-ADD1-B763ED9E757A}" destId="{8F576F18-6D16-444C-BC6D-6A2DB826C588}" srcOrd="12" destOrd="0" presId="urn:microsoft.com/office/officeart/2016/7/layout/RepeatingBendingProcessNew"/>
    <dgm:cxn modelId="{68EF3E30-D5E3-43A0-9FB0-95DE1856F14B}" type="presParOf" srcId="{8A4C8C55-72ED-4279-ADD1-B763ED9E757A}" destId="{20C1D26E-5079-4646-A232-84523C63EACB}" srcOrd="13" destOrd="0" presId="urn:microsoft.com/office/officeart/2016/7/layout/RepeatingBendingProcessNew"/>
    <dgm:cxn modelId="{D96519E7-20F8-47AA-836F-C49AA423E81E}" type="presParOf" srcId="{20C1D26E-5079-4646-A232-84523C63EACB}" destId="{3E518FEF-3DC9-4776-88C2-70DE0FB0F72E}" srcOrd="0" destOrd="0" presId="urn:microsoft.com/office/officeart/2016/7/layout/RepeatingBendingProcessNew"/>
    <dgm:cxn modelId="{A92FD6B3-8943-4D4D-9BF1-343B0E290F50}" type="presParOf" srcId="{8A4C8C55-72ED-4279-ADD1-B763ED9E757A}" destId="{A0E28AF6-DC27-412C-923E-134D19A440EB}" srcOrd="14" destOrd="0" presId="urn:microsoft.com/office/officeart/2016/7/layout/RepeatingBendingProcessNew"/>
    <dgm:cxn modelId="{1974283F-1B22-4ACF-9721-CE2CD6989DCA}" type="presParOf" srcId="{8A4C8C55-72ED-4279-ADD1-B763ED9E757A}" destId="{12D8C225-A5AE-4E5E-B89A-3B0B43D31249}" srcOrd="15" destOrd="0" presId="urn:microsoft.com/office/officeart/2016/7/layout/RepeatingBendingProcessNew"/>
    <dgm:cxn modelId="{349E2E7C-4272-402E-96C4-34833DDC3105}" type="presParOf" srcId="{12D8C225-A5AE-4E5E-B89A-3B0B43D31249}" destId="{957C2DC0-41CF-46C0-8024-27BA4C0419A6}" srcOrd="0" destOrd="0" presId="urn:microsoft.com/office/officeart/2016/7/layout/RepeatingBendingProcessNew"/>
    <dgm:cxn modelId="{F96DBA40-2126-4DCE-8464-7F30C7B03A48}" type="presParOf" srcId="{8A4C8C55-72ED-4279-ADD1-B763ED9E757A}" destId="{9DD31E77-CEA2-42F2-A0A5-891333838413}" srcOrd="16" destOrd="0" presId="urn:microsoft.com/office/officeart/2016/7/layout/RepeatingBendingProcessNew"/>
    <dgm:cxn modelId="{339F66A1-CBCC-4AD6-94B0-B4AAE19BBEB7}" type="presParOf" srcId="{8A4C8C55-72ED-4279-ADD1-B763ED9E757A}" destId="{56804B80-C5CC-41BF-9298-6E983BB2AE3C}" srcOrd="17" destOrd="0" presId="urn:microsoft.com/office/officeart/2016/7/layout/RepeatingBendingProcessNew"/>
    <dgm:cxn modelId="{4F18CAF0-B50C-41E7-836A-BA516ED40038}" type="presParOf" srcId="{56804B80-C5CC-41BF-9298-6E983BB2AE3C}" destId="{DBFC1AC0-EDB6-44EB-B63C-9B11C995DE85}" srcOrd="0" destOrd="0" presId="urn:microsoft.com/office/officeart/2016/7/layout/RepeatingBendingProcessNew"/>
    <dgm:cxn modelId="{42173DCF-E8EA-4205-B32A-AEFD43F8B4C5}" type="presParOf" srcId="{8A4C8C55-72ED-4279-ADD1-B763ED9E757A}" destId="{4EC66ACD-3545-497B-A219-6AD69BDA1506}" srcOrd="18" destOrd="0" presId="urn:microsoft.com/office/officeart/2016/7/layout/RepeatingBendingProcessNew"/>
    <dgm:cxn modelId="{C1D07EF4-4CE5-46A4-95C7-96453AFC2A3E}" type="presParOf" srcId="{8A4C8C55-72ED-4279-ADD1-B763ED9E757A}" destId="{57230EC7-50F4-4474-887D-C2CEE86EE476}" srcOrd="19" destOrd="0" presId="urn:microsoft.com/office/officeart/2016/7/layout/RepeatingBendingProcessNew"/>
    <dgm:cxn modelId="{A2D136B9-09EB-4947-8F3F-D541E270EEA4}" type="presParOf" srcId="{57230EC7-50F4-4474-887D-C2CEE86EE476}" destId="{8588732B-327A-4FD1-8549-985B8DC181B2}" srcOrd="0" destOrd="0" presId="urn:microsoft.com/office/officeart/2016/7/layout/RepeatingBendingProcessNew"/>
    <dgm:cxn modelId="{161F6853-6141-4C1D-AFE7-2C4E9A2EA99F}" type="presParOf" srcId="{8A4C8C55-72ED-4279-ADD1-B763ED9E757A}" destId="{4FDAA9E0-7BE5-409C-9545-B3BFC887019D}" srcOrd="20" destOrd="0" presId="urn:microsoft.com/office/officeart/2016/7/layout/RepeatingBendingProcessNew"/>
    <dgm:cxn modelId="{7248E573-57EA-4DF7-8905-93F5D5946759}" type="presParOf" srcId="{8A4C8C55-72ED-4279-ADD1-B763ED9E757A}" destId="{FB94E30B-8370-478E-83CA-1CF6D03DA0A9}" srcOrd="21" destOrd="0" presId="urn:microsoft.com/office/officeart/2016/7/layout/RepeatingBendingProcessNew"/>
    <dgm:cxn modelId="{0DB5D4C3-9192-43F5-9659-674E23A12679}" type="presParOf" srcId="{FB94E30B-8370-478E-83CA-1CF6D03DA0A9}" destId="{7C708B33-1558-4431-BAAD-58B77EAE11EF}" srcOrd="0" destOrd="0" presId="urn:microsoft.com/office/officeart/2016/7/layout/RepeatingBendingProcessNew"/>
    <dgm:cxn modelId="{9A7C08F1-D87F-47EA-83B8-0E298936E217}" type="presParOf" srcId="{8A4C8C55-72ED-4279-ADD1-B763ED9E757A}" destId="{97D1E8B4-FD37-4561-A736-1E2FD0F993FE}" srcOrd="22" destOrd="0" presId="urn:microsoft.com/office/officeart/2016/7/layout/RepeatingBendingProcessNew"/>
    <dgm:cxn modelId="{3871E2EB-3DB8-4B73-8FAF-3CF6C63323D2}" type="presParOf" srcId="{8A4C8C55-72ED-4279-ADD1-B763ED9E757A}" destId="{3065E162-BD4C-4323-A8A3-D5C45E3751CB}" srcOrd="23" destOrd="0" presId="urn:microsoft.com/office/officeart/2016/7/layout/RepeatingBendingProcessNew"/>
    <dgm:cxn modelId="{722A5872-4FF0-4565-A810-E7B157CFFA1B}" type="presParOf" srcId="{3065E162-BD4C-4323-A8A3-D5C45E3751CB}" destId="{F333CC35-89A4-4372-BF5C-5A5F8BA8BFB3}" srcOrd="0" destOrd="0" presId="urn:microsoft.com/office/officeart/2016/7/layout/RepeatingBendingProcessNew"/>
    <dgm:cxn modelId="{5EA1E95E-3E97-4183-BF33-7C6839255BAD}" type="presParOf" srcId="{8A4C8C55-72ED-4279-ADD1-B763ED9E757A}" destId="{6DF9E593-8C33-41EF-A5E6-E86919CF373B}" srcOrd="2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67A58F-8A91-4967-AFF9-48A716D7A3C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2D83B0F-B232-4476-B744-1CB43B5465F4}">
      <dgm:prSet/>
      <dgm:spPr>
        <a:solidFill>
          <a:srgbClr val="85658F"/>
        </a:solidFill>
      </dgm:spPr>
      <dgm:t>
        <a:bodyPr/>
        <a:lstStyle/>
        <a:p>
          <a:r>
            <a:rPr lang="ru-RU" dirty="0"/>
            <a:t>•	Сбор, хранение и систематизации информации;</a:t>
          </a:r>
          <a:endParaRPr lang="en-US" dirty="0"/>
        </a:p>
      </dgm:t>
    </dgm:pt>
    <dgm:pt modelId="{0389DB06-6325-48C0-A1D2-C4191D69B12C}" type="parTrans" cxnId="{5DF31FEC-D00A-4306-9307-80DE7E35E6AF}">
      <dgm:prSet/>
      <dgm:spPr/>
      <dgm:t>
        <a:bodyPr/>
        <a:lstStyle/>
        <a:p>
          <a:endParaRPr lang="en-US"/>
        </a:p>
      </dgm:t>
    </dgm:pt>
    <dgm:pt modelId="{175AAA34-E805-466A-AD9D-975FD469BB73}" type="sibTrans" cxnId="{5DF31FEC-D00A-4306-9307-80DE7E35E6AF}">
      <dgm:prSet/>
      <dgm:spPr/>
      <dgm:t>
        <a:bodyPr/>
        <a:lstStyle/>
        <a:p>
          <a:endParaRPr lang="en-US"/>
        </a:p>
      </dgm:t>
    </dgm:pt>
    <dgm:pt modelId="{27036838-FB72-4D40-A8BE-82188A60A0F7}">
      <dgm:prSet/>
      <dgm:spPr>
        <a:solidFill>
          <a:srgbClr val="2ED4D8"/>
        </a:solidFill>
      </dgm:spPr>
      <dgm:t>
        <a:bodyPr/>
        <a:lstStyle/>
        <a:p>
          <a:r>
            <a:rPr lang="ru-RU"/>
            <a:t>•	Оперативность обновления информации;</a:t>
          </a:r>
          <a:endParaRPr lang="en-US"/>
        </a:p>
      </dgm:t>
    </dgm:pt>
    <dgm:pt modelId="{EAC048F0-EEA4-4E44-96EB-07000C9C011F}" type="parTrans" cxnId="{91BCB3E9-6A64-4528-976A-6969B45820CE}">
      <dgm:prSet/>
      <dgm:spPr/>
      <dgm:t>
        <a:bodyPr/>
        <a:lstStyle/>
        <a:p>
          <a:endParaRPr lang="en-US"/>
        </a:p>
      </dgm:t>
    </dgm:pt>
    <dgm:pt modelId="{22495136-C3D7-4B6F-8E91-C1EB11F89E94}" type="sibTrans" cxnId="{91BCB3E9-6A64-4528-976A-6969B45820CE}">
      <dgm:prSet/>
      <dgm:spPr/>
      <dgm:t>
        <a:bodyPr/>
        <a:lstStyle/>
        <a:p>
          <a:endParaRPr lang="en-US"/>
        </a:p>
      </dgm:t>
    </dgm:pt>
    <dgm:pt modelId="{8289992C-E508-4DAA-B352-7E70BCC38C1E}">
      <dgm:prSet/>
      <dgm:spPr/>
      <dgm:t>
        <a:bodyPr/>
        <a:lstStyle/>
        <a:p>
          <a:r>
            <a:rPr lang="ru-RU"/>
            <a:t>•	Систематизация и структурирование информации;</a:t>
          </a:r>
          <a:endParaRPr lang="en-US"/>
        </a:p>
      </dgm:t>
    </dgm:pt>
    <dgm:pt modelId="{B37A9FD6-C144-462E-AF08-9B12A1609178}" type="parTrans" cxnId="{53DA9F46-7D34-4564-A4DF-AB3A63395AD1}">
      <dgm:prSet/>
      <dgm:spPr/>
      <dgm:t>
        <a:bodyPr/>
        <a:lstStyle/>
        <a:p>
          <a:endParaRPr lang="en-US"/>
        </a:p>
      </dgm:t>
    </dgm:pt>
    <dgm:pt modelId="{C2DC9EED-2C2D-417A-ACF3-E6312DD61A72}" type="sibTrans" cxnId="{53DA9F46-7D34-4564-A4DF-AB3A63395AD1}">
      <dgm:prSet/>
      <dgm:spPr/>
      <dgm:t>
        <a:bodyPr/>
        <a:lstStyle/>
        <a:p>
          <a:endParaRPr lang="en-US"/>
        </a:p>
      </dgm:t>
    </dgm:pt>
    <dgm:pt modelId="{0FC95EA7-3ABE-4EDE-BB29-77BC891F9965}">
      <dgm:prSet/>
      <dgm:spPr>
        <a:solidFill>
          <a:srgbClr val="4D7961"/>
        </a:solidFill>
      </dgm:spPr>
      <dgm:t>
        <a:bodyPr/>
        <a:lstStyle/>
        <a:p>
          <a:r>
            <a:rPr lang="ru-RU" dirty="0"/>
            <a:t>•	Удобство поиска информации;</a:t>
          </a:r>
          <a:endParaRPr lang="en-US" dirty="0"/>
        </a:p>
      </dgm:t>
    </dgm:pt>
    <dgm:pt modelId="{A0A30A7E-7024-45AA-B6DA-1928CAD10265}" type="parTrans" cxnId="{B8817256-E166-40AD-AF54-55735E0A00EB}">
      <dgm:prSet/>
      <dgm:spPr/>
      <dgm:t>
        <a:bodyPr/>
        <a:lstStyle/>
        <a:p>
          <a:endParaRPr lang="en-US"/>
        </a:p>
      </dgm:t>
    </dgm:pt>
    <dgm:pt modelId="{C753A215-BC30-423D-9179-A3E6D5AF01F0}" type="sibTrans" cxnId="{B8817256-E166-40AD-AF54-55735E0A00EB}">
      <dgm:prSet/>
      <dgm:spPr/>
      <dgm:t>
        <a:bodyPr/>
        <a:lstStyle/>
        <a:p>
          <a:endParaRPr lang="en-US"/>
        </a:p>
      </dgm:t>
    </dgm:pt>
    <dgm:pt modelId="{53494D63-9B54-4752-845E-E9A7E843884E}">
      <dgm:prSet/>
      <dgm:spPr/>
      <dgm:t>
        <a:bodyPr/>
        <a:lstStyle/>
        <a:p>
          <a:r>
            <a:rPr lang="ru-RU"/>
            <a:t>•	Возможность удовлетворения индивидуальных и сложных запросов;</a:t>
          </a:r>
          <a:endParaRPr lang="en-US"/>
        </a:p>
      </dgm:t>
    </dgm:pt>
    <dgm:pt modelId="{B3D4A570-9646-4F7A-BC1B-1E43BD3964FD}" type="parTrans" cxnId="{6B84D41E-D086-4740-996C-E961A5D5E29D}">
      <dgm:prSet/>
      <dgm:spPr/>
      <dgm:t>
        <a:bodyPr/>
        <a:lstStyle/>
        <a:p>
          <a:endParaRPr lang="en-US"/>
        </a:p>
      </dgm:t>
    </dgm:pt>
    <dgm:pt modelId="{18B873CC-685D-4BB5-AB8D-E6168E2774CD}" type="sibTrans" cxnId="{6B84D41E-D086-4740-996C-E961A5D5E29D}">
      <dgm:prSet/>
      <dgm:spPr/>
      <dgm:t>
        <a:bodyPr/>
        <a:lstStyle/>
        <a:p>
          <a:endParaRPr lang="en-US"/>
        </a:p>
      </dgm:t>
    </dgm:pt>
    <dgm:pt modelId="{80AAB242-4990-424A-9C9C-30B872B10E85}">
      <dgm:prSet/>
      <dgm:spPr/>
      <dgm:t>
        <a:bodyPr/>
        <a:lstStyle/>
        <a:p>
          <a:r>
            <a:rPr lang="ru-RU"/>
            <a:t>•	Масштабирование и тиражирование копий и доступа к информации;</a:t>
          </a:r>
          <a:endParaRPr lang="en-US"/>
        </a:p>
      </dgm:t>
    </dgm:pt>
    <dgm:pt modelId="{743F5727-4961-4DC7-B02D-111B9C49E071}" type="parTrans" cxnId="{E4B4049B-0FBE-448A-890D-D1BE8FF16F1D}">
      <dgm:prSet/>
      <dgm:spPr/>
      <dgm:t>
        <a:bodyPr/>
        <a:lstStyle/>
        <a:p>
          <a:endParaRPr lang="en-US"/>
        </a:p>
      </dgm:t>
    </dgm:pt>
    <dgm:pt modelId="{C1E716B9-FD9F-40F9-9C00-3E499DAB137E}" type="sibTrans" cxnId="{E4B4049B-0FBE-448A-890D-D1BE8FF16F1D}">
      <dgm:prSet/>
      <dgm:spPr/>
      <dgm:t>
        <a:bodyPr/>
        <a:lstStyle/>
        <a:p>
          <a:endParaRPr lang="en-US"/>
        </a:p>
      </dgm:t>
    </dgm:pt>
    <dgm:pt modelId="{FED7D3F9-3C89-446F-972A-BCFB26D9A24B}">
      <dgm:prSet/>
      <dgm:spPr/>
      <dgm:t>
        <a:bodyPr/>
        <a:lstStyle/>
        <a:p>
          <a:r>
            <a:rPr lang="ru-RU"/>
            <a:t>•	Возможность интеграции с другими хранилищами данных;</a:t>
          </a:r>
          <a:endParaRPr lang="en-US"/>
        </a:p>
      </dgm:t>
    </dgm:pt>
    <dgm:pt modelId="{6A60F5BC-AAEE-428A-8860-3826AF25F50A}" type="parTrans" cxnId="{559E3D4B-D6F1-40A8-8990-8E2C044CF61B}">
      <dgm:prSet/>
      <dgm:spPr/>
      <dgm:t>
        <a:bodyPr/>
        <a:lstStyle/>
        <a:p>
          <a:endParaRPr lang="en-US"/>
        </a:p>
      </dgm:t>
    </dgm:pt>
    <dgm:pt modelId="{228CCD4F-7609-472D-9218-D97C4DC66B8F}" type="sibTrans" cxnId="{559E3D4B-D6F1-40A8-8990-8E2C044CF61B}">
      <dgm:prSet/>
      <dgm:spPr/>
      <dgm:t>
        <a:bodyPr/>
        <a:lstStyle/>
        <a:p>
          <a:endParaRPr lang="en-US"/>
        </a:p>
      </dgm:t>
    </dgm:pt>
    <dgm:pt modelId="{44BBC656-F393-45A5-85DC-A5556E599BD4}">
      <dgm:prSet/>
      <dgm:spPr>
        <a:solidFill>
          <a:srgbClr val="FF00FF"/>
        </a:solidFill>
      </dgm:spPr>
      <dgm:t>
        <a:bodyPr/>
        <a:lstStyle/>
        <a:p>
          <a:r>
            <a:rPr lang="ru-RU"/>
            <a:t>•	Цифровая библиотека доступная в любое время в любом месте.</a:t>
          </a:r>
          <a:endParaRPr lang="en-US"/>
        </a:p>
      </dgm:t>
    </dgm:pt>
    <dgm:pt modelId="{31EC5EB4-AB17-4F7B-AD06-D464F52DC0B9}" type="parTrans" cxnId="{7F56C582-2F5A-4846-821F-8B95986DF1F7}">
      <dgm:prSet/>
      <dgm:spPr/>
      <dgm:t>
        <a:bodyPr/>
        <a:lstStyle/>
        <a:p>
          <a:endParaRPr lang="en-US"/>
        </a:p>
      </dgm:t>
    </dgm:pt>
    <dgm:pt modelId="{4294FF5A-68A3-4DCF-B137-AD7FD6074E9D}" type="sibTrans" cxnId="{7F56C582-2F5A-4846-821F-8B95986DF1F7}">
      <dgm:prSet/>
      <dgm:spPr/>
      <dgm:t>
        <a:bodyPr/>
        <a:lstStyle/>
        <a:p>
          <a:endParaRPr lang="en-US"/>
        </a:p>
      </dgm:t>
    </dgm:pt>
    <dgm:pt modelId="{B084761B-6895-4458-92F1-937A86F11DB7}" type="pres">
      <dgm:prSet presAssocID="{9E67A58F-8A91-4967-AFF9-48A716D7A3CE}" presName="Name0" presStyleCnt="0">
        <dgm:presLayoutVars>
          <dgm:dir/>
          <dgm:resizeHandles val="exact"/>
        </dgm:presLayoutVars>
      </dgm:prSet>
      <dgm:spPr/>
    </dgm:pt>
    <dgm:pt modelId="{73F31326-71B3-4AD8-AA2F-28D61BC3610E}" type="pres">
      <dgm:prSet presAssocID="{F2D83B0F-B232-4476-B744-1CB43B5465F4}" presName="node" presStyleLbl="node1" presStyleIdx="0" presStyleCnt="8">
        <dgm:presLayoutVars>
          <dgm:bulletEnabled val="1"/>
        </dgm:presLayoutVars>
      </dgm:prSet>
      <dgm:spPr/>
    </dgm:pt>
    <dgm:pt modelId="{508E0CDD-241F-4335-B221-9BEB190D11C9}" type="pres">
      <dgm:prSet presAssocID="{175AAA34-E805-466A-AD9D-975FD469BB73}" presName="sibTrans" presStyleLbl="sibTrans1D1" presStyleIdx="0" presStyleCnt="7"/>
      <dgm:spPr/>
    </dgm:pt>
    <dgm:pt modelId="{F3AEC776-44BD-4501-9A6C-FDB858AA1E85}" type="pres">
      <dgm:prSet presAssocID="{175AAA34-E805-466A-AD9D-975FD469BB73}" presName="connectorText" presStyleLbl="sibTrans1D1" presStyleIdx="0" presStyleCnt="7"/>
      <dgm:spPr/>
    </dgm:pt>
    <dgm:pt modelId="{3E0ADB88-587C-4AB2-91FF-9666FF26D2C7}" type="pres">
      <dgm:prSet presAssocID="{27036838-FB72-4D40-A8BE-82188A60A0F7}" presName="node" presStyleLbl="node1" presStyleIdx="1" presStyleCnt="8">
        <dgm:presLayoutVars>
          <dgm:bulletEnabled val="1"/>
        </dgm:presLayoutVars>
      </dgm:prSet>
      <dgm:spPr/>
    </dgm:pt>
    <dgm:pt modelId="{A363C2BE-EBB8-4330-9E7F-F08F0D4D09F1}" type="pres">
      <dgm:prSet presAssocID="{22495136-C3D7-4B6F-8E91-C1EB11F89E94}" presName="sibTrans" presStyleLbl="sibTrans1D1" presStyleIdx="1" presStyleCnt="7"/>
      <dgm:spPr/>
    </dgm:pt>
    <dgm:pt modelId="{56FF7628-E610-4DDC-AEA0-E0754F8AD84E}" type="pres">
      <dgm:prSet presAssocID="{22495136-C3D7-4B6F-8E91-C1EB11F89E94}" presName="connectorText" presStyleLbl="sibTrans1D1" presStyleIdx="1" presStyleCnt="7"/>
      <dgm:spPr/>
    </dgm:pt>
    <dgm:pt modelId="{B6A1ED3C-5A59-4204-ACC7-EE7F19E3E4BA}" type="pres">
      <dgm:prSet presAssocID="{8289992C-E508-4DAA-B352-7E70BCC38C1E}" presName="node" presStyleLbl="node1" presStyleIdx="2" presStyleCnt="8">
        <dgm:presLayoutVars>
          <dgm:bulletEnabled val="1"/>
        </dgm:presLayoutVars>
      </dgm:prSet>
      <dgm:spPr/>
    </dgm:pt>
    <dgm:pt modelId="{A422A533-9288-420F-AB28-BA85603C73BE}" type="pres">
      <dgm:prSet presAssocID="{C2DC9EED-2C2D-417A-ACF3-E6312DD61A72}" presName="sibTrans" presStyleLbl="sibTrans1D1" presStyleIdx="2" presStyleCnt="7"/>
      <dgm:spPr/>
    </dgm:pt>
    <dgm:pt modelId="{0AC60779-BB8A-4D97-9B35-A35E47EB0FCD}" type="pres">
      <dgm:prSet presAssocID="{C2DC9EED-2C2D-417A-ACF3-E6312DD61A72}" presName="connectorText" presStyleLbl="sibTrans1D1" presStyleIdx="2" presStyleCnt="7"/>
      <dgm:spPr/>
    </dgm:pt>
    <dgm:pt modelId="{8D759464-A427-4777-91A4-90F37A696B5E}" type="pres">
      <dgm:prSet presAssocID="{0FC95EA7-3ABE-4EDE-BB29-77BC891F9965}" presName="node" presStyleLbl="node1" presStyleIdx="3" presStyleCnt="8">
        <dgm:presLayoutVars>
          <dgm:bulletEnabled val="1"/>
        </dgm:presLayoutVars>
      </dgm:prSet>
      <dgm:spPr/>
    </dgm:pt>
    <dgm:pt modelId="{8449A8A4-8780-4054-B34E-171B14990869}" type="pres">
      <dgm:prSet presAssocID="{C753A215-BC30-423D-9179-A3E6D5AF01F0}" presName="sibTrans" presStyleLbl="sibTrans1D1" presStyleIdx="3" presStyleCnt="7"/>
      <dgm:spPr/>
    </dgm:pt>
    <dgm:pt modelId="{F00BC8EF-B84B-4868-8CEB-09EB8E1036A3}" type="pres">
      <dgm:prSet presAssocID="{C753A215-BC30-423D-9179-A3E6D5AF01F0}" presName="connectorText" presStyleLbl="sibTrans1D1" presStyleIdx="3" presStyleCnt="7"/>
      <dgm:spPr/>
    </dgm:pt>
    <dgm:pt modelId="{5E340CBE-7487-4274-AABC-5B9EDF48FE0C}" type="pres">
      <dgm:prSet presAssocID="{53494D63-9B54-4752-845E-E9A7E843884E}" presName="node" presStyleLbl="node1" presStyleIdx="4" presStyleCnt="8">
        <dgm:presLayoutVars>
          <dgm:bulletEnabled val="1"/>
        </dgm:presLayoutVars>
      </dgm:prSet>
      <dgm:spPr/>
    </dgm:pt>
    <dgm:pt modelId="{E8A324C6-562F-49CC-B043-7AD789276987}" type="pres">
      <dgm:prSet presAssocID="{18B873CC-685D-4BB5-AB8D-E6168E2774CD}" presName="sibTrans" presStyleLbl="sibTrans1D1" presStyleIdx="4" presStyleCnt="7"/>
      <dgm:spPr/>
    </dgm:pt>
    <dgm:pt modelId="{30F5CD1E-7297-49EC-AE8B-B4D37A833C0D}" type="pres">
      <dgm:prSet presAssocID="{18B873CC-685D-4BB5-AB8D-E6168E2774CD}" presName="connectorText" presStyleLbl="sibTrans1D1" presStyleIdx="4" presStyleCnt="7"/>
      <dgm:spPr/>
    </dgm:pt>
    <dgm:pt modelId="{7C508F42-7DCF-4FF7-A89B-822AE86A9C3E}" type="pres">
      <dgm:prSet presAssocID="{80AAB242-4990-424A-9C9C-30B872B10E85}" presName="node" presStyleLbl="node1" presStyleIdx="5" presStyleCnt="8">
        <dgm:presLayoutVars>
          <dgm:bulletEnabled val="1"/>
        </dgm:presLayoutVars>
      </dgm:prSet>
      <dgm:spPr/>
    </dgm:pt>
    <dgm:pt modelId="{84CCE87A-584A-47CB-AAC0-EDA23F9B9ADB}" type="pres">
      <dgm:prSet presAssocID="{C1E716B9-FD9F-40F9-9C00-3E499DAB137E}" presName="sibTrans" presStyleLbl="sibTrans1D1" presStyleIdx="5" presStyleCnt="7"/>
      <dgm:spPr/>
    </dgm:pt>
    <dgm:pt modelId="{47A9B969-F2F6-440B-84D5-0924F4EA5222}" type="pres">
      <dgm:prSet presAssocID="{C1E716B9-FD9F-40F9-9C00-3E499DAB137E}" presName="connectorText" presStyleLbl="sibTrans1D1" presStyleIdx="5" presStyleCnt="7"/>
      <dgm:spPr/>
    </dgm:pt>
    <dgm:pt modelId="{2A80890C-AF1F-40D3-90F9-359DBB3310B7}" type="pres">
      <dgm:prSet presAssocID="{FED7D3F9-3C89-446F-972A-BCFB26D9A24B}" presName="node" presStyleLbl="node1" presStyleIdx="6" presStyleCnt="8">
        <dgm:presLayoutVars>
          <dgm:bulletEnabled val="1"/>
        </dgm:presLayoutVars>
      </dgm:prSet>
      <dgm:spPr/>
    </dgm:pt>
    <dgm:pt modelId="{B4CD9248-9A0B-4D23-8A1D-CF721FC0BA9E}" type="pres">
      <dgm:prSet presAssocID="{228CCD4F-7609-472D-9218-D97C4DC66B8F}" presName="sibTrans" presStyleLbl="sibTrans1D1" presStyleIdx="6" presStyleCnt="7"/>
      <dgm:spPr/>
    </dgm:pt>
    <dgm:pt modelId="{8871D71B-5DD2-4114-8356-B4BCB4C494C4}" type="pres">
      <dgm:prSet presAssocID="{228CCD4F-7609-472D-9218-D97C4DC66B8F}" presName="connectorText" presStyleLbl="sibTrans1D1" presStyleIdx="6" presStyleCnt="7"/>
      <dgm:spPr/>
    </dgm:pt>
    <dgm:pt modelId="{C66227AB-F971-4999-BB39-70C57B604677}" type="pres">
      <dgm:prSet presAssocID="{44BBC656-F393-45A5-85DC-A5556E599BD4}" presName="node" presStyleLbl="node1" presStyleIdx="7" presStyleCnt="8">
        <dgm:presLayoutVars>
          <dgm:bulletEnabled val="1"/>
        </dgm:presLayoutVars>
      </dgm:prSet>
      <dgm:spPr/>
    </dgm:pt>
  </dgm:ptLst>
  <dgm:cxnLst>
    <dgm:cxn modelId="{71ADE505-E8EA-4734-8BCB-FEDE838617DB}" type="presOf" srcId="{228CCD4F-7609-472D-9218-D97C4DC66B8F}" destId="{8871D71B-5DD2-4114-8356-B4BCB4C494C4}" srcOrd="1" destOrd="0" presId="urn:microsoft.com/office/officeart/2016/7/layout/RepeatingBendingProcessNew"/>
    <dgm:cxn modelId="{957B3806-8D3E-4B2F-A67C-106F47F8EE2F}" type="presOf" srcId="{C2DC9EED-2C2D-417A-ACF3-E6312DD61A72}" destId="{A422A533-9288-420F-AB28-BA85603C73BE}" srcOrd="0" destOrd="0" presId="urn:microsoft.com/office/officeart/2016/7/layout/RepeatingBendingProcessNew"/>
    <dgm:cxn modelId="{F2727508-9972-405B-83AF-B76EAFAFD40D}" type="presOf" srcId="{27036838-FB72-4D40-A8BE-82188A60A0F7}" destId="{3E0ADB88-587C-4AB2-91FF-9666FF26D2C7}" srcOrd="0" destOrd="0" presId="urn:microsoft.com/office/officeart/2016/7/layout/RepeatingBendingProcessNew"/>
    <dgm:cxn modelId="{19EA0B11-F5A4-4696-B052-32579A5ACC89}" type="presOf" srcId="{80AAB242-4990-424A-9C9C-30B872B10E85}" destId="{7C508F42-7DCF-4FF7-A89B-822AE86A9C3E}" srcOrd="0" destOrd="0" presId="urn:microsoft.com/office/officeart/2016/7/layout/RepeatingBendingProcessNew"/>
    <dgm:cxn modelId="{08A1381B-F486-4178-8355-49F3A5F72803}" type="presOf" srcId="{44BBC656-F393-45A5-85DC-A5556E599BD4}" destId="{C66227AB-F971-4999-BB39-70C57B604677}" srcOrd="0" destOrd="0" presId="urn:microsoft.com/office/officeart/2016/7/layout/RepeatingBendingProcessNew"/>
    <dgm:cxn modelId="{6B84D41E-D086-4740-996C-E961A5D5E29D}" srcId="{9E67A58F-8A91-4967-AFF9-48A716D7A3CE}" destId="{53494D63-9B54-4752-845E-E9A7E843884E}" srcOrd="4" destOrd="0" parTransId="{B3D4A570-9646-4F7A-BC1B-1E43BD3964FD}" sibTransId="{18B873CC-685D-4BB5-AB8D-E6168E2774CD}"/>
    <dgm:cxn modelId="{88A26E2F-F3B7-4AE3-AB88-B2A1BA955D84}" type="presOf" srcId="{18B873CC-685D-4BB5-AB8D-E6168E2774CD}" destId="{E8A324C6-562F-49CC-B043-7AD789276987}" srcOrd="0" destOrd="0" presId="urn:microsoft.com/office/officeart/2016/7/layout/RepeatingBendingProcessNew"/>
    <dgm:cxn modelId="{4DC5B430-E3D8-4F39-92F0-62A1374CCA98}" type="presOf" srcId="{C753A215-BC30-423D-9179-A3E6D5AF01F0}" destId="{8449A8A4-8780-4054-B34E-171B14990869}" srcOrd="0" destOrd="0" presId="urn:microsoft.com/office/officeart/2016/7/layout/RepeatingBendingProcessNew"/>
    <dgm:cxn modelId="{738E4134-2A1E-4E17-A486-0FE6FF783A7C}" type="presOf" srcId="{22495136-C3D7-4B6F-8E91-C1EB11F89E94}" destId="{56FF7628-E610-4DDC-AEA0-E0754F8AD84E}" srcOrd="1" destOrd="0" presId="urn:microsoft.com/office/officeart/2016/7/layout/RepeatingBendingProcessNew"/>
    <dgm:cxn modelId="{00192B61-03FF-48B6-8B7D-ED3C2B629A0A}" type="presOf" srcId="{228CCD4F-7609-472D-9218-D97C4DC66B8F}" destId="{B4CD9248-9A0B-4D23-8A1D-CF721FC0BA9E}" srcOrd="0" destOrd="0" presId="urn:microsoft.com/office/officeart/2016/7/layout/RepeatingBendingProcessNew"/>
    <dgm:cxn modelId="{53DA9F46-7D34-4564-A4DF-AB3A63395AD1}" srcId="{9E67A58F-8A91-4967-AFF9-48A716D7A3CE}" destId="{8289992C-E508-4DAA-B352-7E70BCC38C1E}" srcOrd="2" destOrd="0" parTransId="{B37A9FD6-C144-462E-AF08-9B12A1609178}" sibTransId="{C2DC9EED-2C2D-417A-ACF3-E6312DD61A72}"/>
    <dgm:cxn modelId="{7D9E9E47-B62F-4606-A721-B5D3FAC67349}" type="presOf" srcId="{C1E716B9-FD9F-40F9-9C00-3E499DAB137E}" destId="{47A9B969-F2F6-440B-84D5-0924F4EA5222}" srcOrd="1" destOrd="0" presId="urn:microsoft.com/office/officeart/2016/7/layout/RepeatingBendingProcessNew"/>
    <dgm:cxn modelId="{559E3D4B-D6F1-40A8-8990-8E2C044CF61B}" srcId="{9E67A58F-8A91-4967-AFF9-48A716D7A3CE}" destId="{FED7D3F9-3C89-446F-972A-BCFB26D9A24B}" srcOrd="6" destOrd="0" parTransId="{6A60F5BC-AAEE-428A-8860-3826AF25F50A}" sibTransId="{228CCD4F-7609-472D-9218-D97C4DC66B8F}"/>
    <dgm:cxn modelId="{8975614B-D314-4FAF-9628-FE5E57BBAB84}" type="presOf" srcId="{175AAA34-E805-466A-AD9D-975FD469BB73}" destId="{F3AEC776-44BD-4501-9A6C-FDB858AA1E85}" srcOrd="1" destOrd="0" presId="urn:microsoft.com/office/officeart/2016/7/layout/RepeatingBendingProcessNew"/>
    <dgm:cxn modelId="{3DE5114E-C992-4C0A-AC3C-32FF9B861AE7}" type="presOf" srcId="{18B873CC-685D-4BB5-AB8D-E6168E2774CD}" destId="{30F5CD1E-7297-49EC-AE8B-B4D37A833C0D}" srcOrd="1" destOrd="0" presId="urn:microsoft.com/office/officeart/2016/7/layout/RepeatingBendingProcessNew"/>
    <dgm:cxn modelId="{617F3C4E-2D19-411E-B46F-D7152155899F}" type="presOf" srcId="{F2D83B0F-B232-4476-B744-1CB43B5465F4}" destId="{73F31326-71B3-4AD8-AA2F-28D61BC3610E}" srcOrd="0" destOrd="0" presId="urn:microsoft.com/office/officeart/2016/7/layout/RepeatingBendingProcessNew"/>
    <dgm:cxn modelId="{B8817256-E166-40AD-AF54-55735E0A00EB}" srcId="{9E67A58F-8A91-4967-AFF9-48A716D7A3CE}" destId="{0FC95EA7-3ABE-4EDE-BB29-77BC891F9965}" srcOrd="3" destOrd="0" parTransId="{A0A30A7E-7024-45AA-B6DA-1928CAD10265}" sibTransId="{C753A215-BC30-423D-9179-A3E6D5AF01F0}"/>
    <dgm:cxn modelId="{7F56C582-2F5A-4846-821F-8B95986DF1F7}" srcId="{9E67A58F-8A91-4967-AFF9-48A716D7A3CE}" destId="{44BBC656-F393-45A5-85DC-A5556E599BD4}" srcOrd="7" destOrd="0" parTransId="{31EC5EB4-AB17-4F7B-AD06-D464F52DC0B9}" sibTransId="{4294FF5A-68A3-4DCF-B137-AD7FD6074E9D}"/>
    <dgm:cxn modelId="{09373B88-E6D3-41A5-8922-EBEA71E8A30C}" type="presOf" srcId="{C2DC9EED-2C2D-417A-ACF3-E6312DD61A72}" destId="{0AC60779-BB8A-4D97-9B35-A35E47EB0FCD}" srcOrd="1" destOrd="0" presId="urn:microsoft.com/office/officeart/2016/7/layout/RepeatingBendingProcessNew"/>
    <dgm:cxn modelId="{B8CC6C95-FED3-4E60-8771-DCB3A2789560}" type="presOf" srcId="{8289992C-E508-4DAA-B352-7E70BCC38C1E}" destId="{B6A1ED3C-5A59-4204-ACC7-EE7F19E3E4BA}" srcOrd="0" destOrd="0" presId="urn:microsoft.com/office/officeart/2016/7/layout/RepeatingBendingProcessNew"/>
    <dgm:cxn modelId="{7D660D98-67F4-4868-949C-5A02A44CC011}" type="presOf" srcId="{22495136-C3D7-4B6F-8E91-C1EB11F89E94}" destId="{A363C2BE-EBB8-4330-9E7F-F08F0D4D09F1}" srcOrd="0" destOrd="0" presId="urn:microsoft.com/office/officeart/2016/7/layout/RepeatingBendingProcessNew"/>
    <dgm:cxn modelId="{E4B4049B-0FBE-448A-890D-D1BE8FF16F1D}" srcId="{9E67A58F-8A91-4967-AFF9-48A716D7A3CE}" destId="{80AAB242-4990-424A-9C9C-30B872B10E85}" srcOrd="5" destOrd="0" parTransId="{743F5727-4961-4DC7-B02D-111B9C49E071}" sibTransId="{C1E716B9-FD9F-40F9-9C00-3E499DAB137E}"/>
    <dgm:cxn modelId="{6CB9D7C5-F165-4676-9413-6AF05611CF64}" type="presOf" srcId="{C1E716B9-FD9F-40F9-9C00-3E499DAB137E}" destId="{84CCE87A-584A-47CB-AAC0-EDA23F9B9ADB}" srcOrd="0" destOrd="0" presId="urn:microsoft.com/office/officeart/2016/7/layout/RepeatingBendingProcessNew"/>
    <dgm:cxn modelId="{E04120D4-D825-44BA-B09C-3ACE638CE94D}" type="presOf" srcId="{175AAA34-E805-466A-AD9D-975FD469BB73}" destId="{508E0CDD-241F-4335-B221-9BEB190D11C9}" srcOrd="0" destOrd="0" presId="urn:microsoft.com/office/officeart/2016/7/layout/RepeatingBendingProcessNew"/>
    <dgm:cxn modelId="{6DD80EDB-5E25-4237-A782-0395E28F71B2}" type="presOf" srcId="{FED7D3F9-3C89-446F-972A-BCFB26D9A24B}" destId="{2A80890C-AF1F-40D3-90F9-359DBB3310B7}" srcOrd="0" destOrd="0" presId="urn:microsoft.com/office/officeart/2016/7/layout/RepeatingBendingProcessNew"/>
    <dgm:cxn modelId="{FB209CDD-0D0F-420B-AD64-875D7CF68D93}" type="presOf" srcId="{9E67A58F-8A91-4967-AFF9-48A716D7A3CE}" destId="{B084761B-6895-4458-92F1-937A86F11DB7}" srcOrd="0" destOrd="0" presId="urn:microsoft.com/office/officeart/2016/7/layout/RepeatingBendingProcessNew"/>
    <dgm:cxn modelId="{91BCB3E9-6A64-4528-976A-6969B45820CE}" srcId="{9E67A58F-8A91-4967-AFF9-48A716D7A3CE}" destId="{27036838-FB72-4D40-A8BE-82188A60A0F7}" srcOrd="1" destOrd="0" parTransId="{EAC048F0-EEA4-4E44-96EB-07000C9C011F}" sibTransId="{22495136-C3D7-4B6F-8E91-C1EB11F89E94}"/>
    <dgm:cxn modelId="{2F8691EA-D3A7-46AA-A4D9-868D7F3978B2}" type="presOf" srcId="{0FC95EA7-3ABE-4EDE-BB29-77BC891F9965}" destId="{8D759464-A427-4777-91A4-90F37A696B5E}" srcOrd="0" destOrd="0" presId="urn:microsoft.com/office/officeart/2016/7/layout/RepeatingBendingProcessNew"/>
    <dgm:cxn modelId="{5DF31FEC-D00A-4306-9307-80DE7E35E6AF}" srcId="{9E67A58F-8A91-4967-AFF9-48A716D7A3CE}" destId="{F2D83B0F-B232-4476-B744-1CB43B5465F4}" srcOrd="0" destOrd="0" parTransId="{0389DB06-6325-48C0-A1D2-C4191D69B12C}" sibTransId="{175AAA34-E805-466A-AD9D-975FD469BB73}"/>
    <dgm:cxn modelId="{92D8E4F2-5A31-469C-B690-2DA5CD9CA77A}" type="presOf" srcId="{53494D63-9B54-4752-845E-E9A7E843884E}" destId="{5E340CBE-7487-4274-AABC-5B9EDF48FE0C}" srcOrd="0" destOrd="0" presId="urn:microsoft.com/office/officeart/2016/7/layout/RepeatingBendingProcessNew"/>
    <dgm:cxn modelId="{8ECB8DFC-AB4C-49B2-A990-386ADB222F72}" type="presOf" srcId="{C753A215-BC30-423D-9179-A3E6D5AF01F0}" destId="{F00BC8EF-B84B-4868-8CEB-09EB8E1036A3}" srcOrd="1" destOrd="0" presId="urn:microsoft.com/office/officeart/2016/7/layout/RepeatingBendingProcessNew"/>
    <dgm:cxn modelId="{1467F541-75AD-48A8-BF25-E94EE6754538}" type="presParOf" srcId="{B084761B-6895-4458-92F1-937A86F11DB7}" destId="{73F31326-71B3-4AD8-AA2F-28D61BC3610E}" srcOrd="0" destOrd="0" presId="urn:microsoft.com/office/officeart/2016/7/layout/RepeatingBendingProcessNew"/>
    <dgm:cxn modelId="{8196D8A0-8BEA-4C53-9B83-BB4D7770FB03}" type="presParOf" srcId="{B084761B-6895-4458-92F1-937A86F11DB7}" destId="{508E0CDD-241F-4335-B221-9BEB190D11C9}" srcOrd="1" destOrd="0" presId="urn:microsoft.com/office/officeart/2016/7/layout/RepeatingBendingProcessNew"/>
    <dgm:cxn modelId="{DAB81006-9E30-4672-B26E-B9B8D68DEB94}" type="presParOf" srcId="{508E0CDD-241F-4335-B221-9BEB190D11C9}" destId="{F3AEC776-44BD-4501-9A6C-FDB858AA1E85}" srcOrd="0" destOrd="0" presId="urn:microsoft.com/office/officeart/2016/7/layout/RepeatingBendingProcessNew"/>
    <dgm:cxn modelId="{16EFB11B-A30B-4D4F-9E6D-15ADC8BF5445}" type="presParOf" srcId="{B084761B-6895-4458-92F1-937A86F11DB7}" destId="{3E0ADB88-587C-4AB2-91FF-9666FF26D2C7}" srcOrd="2" destOrd="0" presId="urn:microsoft.com/office/officeart/2016/7/layout/RepeatingBendingProcessNew"/>
    <dgm:cxn modelId="{FCB0DC44-4BD0-49CF-930F-4881BFCF8D24}" type="presParOf" srcId="{B084761B-6895-4458-92F1-937A86F11DB7}" destId="{A363C2BE-EBB8-4330-9E7F-F08F0D4D09F1}" srcOrd="3" destOrd="0" presId="urn:microsoft.com/office/officeart/2016/7/layout/RepeatingBendingProcessNew"/>
    <dgm:cxn modelId="{BA5495FF-025F-424F-9FD8-3BF4FE4BA7E4}" type="presParOf" srcId="{A363C2BE-EBB8-4330-9E7F-F08F0D4D09F1}" destId="{56FF7628-E610-4DDC-AEA0-E0754F8AD84E}" srcOrd="0" destOrd="0" presId="urn:microsoft.com/office/officeart/2016/7/layout/RepeatingBendingProcessNew"/>
    <dgm:cxn modelId="{8B2FBA54-49B5-494F-BDA3-7771C908DA67}" type="presParOf" srcId="{B084761B-6895-4458-92F1-937A86F11DB7}" destId="{B6A1ED3C-5A59-4204-ACC7-EE7F19E3E4BA}" srcOrd="4" destOrd="0" presId="urn:microsoft.com/office/officeart/2016/7/layout/RepeatingBendingProcessNew"/>
    <dgm:cxn modelId="{0A60791A-9ED7-4DD7-B7B7-75332E0985BC}" type="presParOf" srcId="{B084761B-6895-4458-92F1-937A86F11DB7}" destId="{A422A533-9288-420F-AB28-BA85603C73BE}" srcOrd="5" destOrd="0" presId="urn:microsoft.com/office/officeart/2016/7/layout/RepeatingBendingProcessNew"/>
    <dgm:cxn modelId="{9ACD3277-1EB2-4703-9639-7041D4416837}" type="presParOf" srcId="{A422A533-9288-420F-AB28-BA85603C73BE}" destId="{0AC60779-BB8A-4D97-9B35-A35E47EB0FCD}" srcOrd="0" destOrd="0" presId="urn:microsoft.com/office/officeart/2016/7/layout/RepeatingBendingProcessNew"/>
    <dgm:cxn modelId="{48AC1382-A164-4284-A764-D89FCBDBAD52}" type="presParOf" srcId="{B084761B-6895-4458-92F1-937A86F11DB7}" destId="{8D759464-A427-4777-91A4-90F37A696B5E}" srcOrd="6" destOrd="0" presId="urn:microsoft.com/office/officeart/2016/7/layout/RepeatingBendingProcessNew"/>
    <dgm:cxn modelId="{DCD10A31-F635-449C-842C-A3CE951B963A}" type="presParOf" srcId="{B084761B-6895-4458-92F1-937A86F11DB7}" destId="{8449A8A4-8780-4054-B34E-171B14990869}" srcOrd="7" destOrd="0" presId="urn:microsoft.com/office/officeart/2016/7/layout/RepeatingBendingProcessNew"/>
    <dgm:cxn modelId="{F8FBFA76-89CD-49DC-A497-1FCDF0EC76E1}" type="presParOf" srcId="{8449A8A4-8780-4054-B34E-171B14990869}" destId="{F00BC8EF-B84B-4868-8CEB-09EB8E1036A3}" srcOrd="0" destOrd="0" presId="urn:microsoft.com/office/officeart/2016/7/layout/RepeatingBendingProcessNew"/>
    <dgm:cxn modelId="{FE20E85E-207A-44FA-BECD-19DB273ADBC8}" type="presParOf" srcId="{B084761B-6895-4458-92F1-937A86F11DB7}" destId="{5E340CBE-7487-4274-AABC-5B9EDF48FE0C}" srcOrd="8" destOrd="0" presId="urn:microsoft.com/office/officeart/2016/7/layout/RepeatingBendingProcessNew"/>
    <dgm:cxn modelId="{6413C6BF-EC08-485B-BC6B-23C7ED2F5011}" type="presParOf" srcId="{B084761B-6895-4458-92F1-937A86F11DB7}" destId="{E8A324C6-562F-49CC-B043-7AD789276987}" srcOrd="9" destOrd="0" presId="urn:microsoft.com/office/officeart/2016/7/layout/RepeatingBendingProcessNew"/>
    <dgm:cxn modelId="{03AE4383-02DC-4BB8-AFF9-D34C356F2429}" type="presParOf" srcId="{E8A324C6-562F-49CC-B043-7AD789276987}" destId="{30F5CD1E-7297-49EC-AE8B-B4D37A833C0D}" srcOrd="0" destOrd="0" presId="urn:microsoft.com/office/officeart/2016/7/layout/RepeatingBendingProcessNew"/>
    <dgm:cxn modelId="{44CD337B-928F-4BC1-9441-D9E3207395E0}" type="presParOf" srcId="{B084761B-6895-4458-92F1-937A86F11DB7}" destId="{7C508F42-7DCF-4FF7-A89B-822AE86A9C3E}" srcOrd="10" destOrd="0" presId="urn:microsoft.com/office/officeart/2016/7/layout/RepeatingBendingProcessNew"/>
    <dgm:cxn modelId="{76B872D1-DFCD-434D-ADAE-80D72B0439A9}" type="presParOf" srcId="{B084761B-6895-4458-92F1-937A86F11DB7}" destId="{84CCE87A-584A-47CB-AAC0-EDA23F9B9ADB}" srcOrd="11" destOrd="0" presId="urn:microsoft.com/office/officeart/2016/7/layout/RepeatingBendingProcessNew"/>
    <dgm:cxn modelId="{7BCB13B2-4E64-4439-B3D8-BF9365AB46CC}" type="presParOf" srcId="{84CCE87A-584A-47CB-AAC0-EDA23F9B9ADB}" destId="{47A9B969-F2F6-440B-84D5-0924F4EA5222}" srcOrd="0" destOrd="0" presId="urn:microsoft.com/office/officeart/2016/7/layout/RepeatingBendingProcessNew"/>
    <dgm:cxn modelId="{8233F32F-C43D-42A5-9124-54653F4536C6}" type="presParOf" srcId="{B084761B-6895-4458-92F1-937A86F11DB7}" destId="{2A80890C-AF1F-40D3-90F9-359DBB3310B7}" srcOrd="12" destOrd="0" presId="urn:microsoft.com/office/officeart/2016/7/layout/RepeatingBendingProcessNew"/>
    <dgm:cxn modelId="{1C6BD1E5-0DEC-45FC-BCAE-D3665F3A1194}" type="presParOf" srcId="{B084761B-6895-4458-92F1-937A86F11DB7}" destId="{B4CD9248-9A0B-4D23-8A1D-CF721FC0BA9E}" srcOrd="13" destOrd="0" presId="urn:microsoft.com/office/officeart/2016/7/layout/RepeatingBendingProcessNew"/>
    <dgm:cxn modelId="{323F2ED6-57B7-4E9E-A512-03FED44DA64D}" type="presParOf" srcId="{B4CD9248-9A0B-4D23-8A1D-CF721FC0BA9E}" destId="{8871D71B-5DD2-4114-8356-B4BCB4C494C4}" srcOrd="0" destOrd="0" presId="urn:microsoft.com/office/officeart/2016/7/layout/RepeatingBendingProcessNew"/>
    <dgm:cxn modelId="{E74CA536-EF94-485E-B13B-05DE4643B07C}" type="presParOf" srcId="{B084761B-6895-4458-92F1-937A86F11DB7}" destId="{C66227AB-F971-4999-BB39-70C57B604677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EB810E-E36B-495E-B09D-FD576A406F62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KZ"/>
        </a:p>
      </dgm:t>
    </dgm:pt>
    <dgm:pt modelId="{A0B68D1E-4B66-47BA-AF87-66551D4EA2B5}">
      <dgm:prSet phldrT="[Текст]"/>
      <dgm:spPr/>
      <dgm:t>
        <a:bodyPr/>
        <a:lstStyle/>
        <a:p>
          <a:r>
            <a:rPr lang="ru-RU" dirty="0"/>
            <a:t>1 </a:t>
          </a:r>
          <a:endParaRPr lang="ru-KZ" dirty="0"/>
        </a:p>
      </dgm:t>
    </dgm:pt>
    <dgm:pt modelId="{71F2395C-436F-48D2-B91F-79A6BE5A5644}" type="parTrans" cxnId="{83863CE2-2B18-4F68-9EE2-02DDBB944B01}">
      <dgm:prSet/>
      <dgm:spPr/>
      <dgm:t>
        <a:bodyPr/>
        <a:lstStyle/>
        <a:p>
          <a:endParaRPr lang="ru-KZ"/>
        </a:p>
      </dgm:t>
    </dgm:pt>
    <dgm:pt modelId="{E93D1621-BAA4-4B89-BD62-30122F2F1E9C}" type="sibTrans" cxnId="{83863CE2-2B18-4F68-9EE2-02DDBB944B01}">
      <dgm:prSet/>
      <dgm:spPr/>
      <dgm:t>
        <a:bodyPr/>
        <a:lstStyle/>
        <a:p>
          <a:endParaRPr lang="ru-KZ"/>
        </a:p>
      </dgm:t>
    </dgm:pt>
    <dgm:pt modelId="{3D100F04-7409-432C-BBD6-B8C3D7A991BD}">
      <dgm:prSet phldrT="[Текст]"/>
      <dgm:spPr/>
      <dgm:t>
        <a:bodyPr/>
        <a:lstStyle/>
        <a:p>
          <a:r>
            <a:rPr lang="ru-KZ" dirty="0"/>
            <a:t>учитель, специалист в определенной области (математик, филолог и т.п.), хранитель информации, транслятор знаний, воспитатель, духовный наставник, оценщик знаний, артист, режиссёр, декламатор, проводник культуры, «полицейский нравов»</a:t>
          </a:r>
          <a:r>
            <a:rPr lang="ru-RU" dirty="0"/>
            <a:t>. </a:t>
          </a:r>
          <a:endParaRPr lang="ru-KZ" dirty="0"/>
        </a:p>
      </dgm:t>
    </dgm:pt>
    <dgm:pt modelId="{87771730-AAB7-4945-8175-49F16FCED1D3}" type="parTrans" cxnId="{6B45B49F-001E-4F4C-B7D5-15D6BF6AC084}">
      <dgm:prSet/>
      <dgm:spPr/>
      <dgm:t>
        <a:bodyPr/>
        <a:lstStyle/>
        <a:p>
          <a:endParaRPr lang="ru-KZ"/>
        </a:p>
      </dgm:t>
    </dgm:pt>
    <dgm:pt modelId="{862565BD-98A8-4ABF-A93C-63D37E94E5AB}" type="sibTrans" cxnId="{6B45B49F-001E-4F4C-B7D5-15D6BF6AC084}">
      <dgm:prSet/>
      <dgm:spPr/>
      <dgm:t>
        <a:bodyPr/>
        <a:lstStyle/>
        <a:p>
          <a:endParaRPr lang="ru-KZ"/>
        </a:p>
      </dgm:t>
    </dgm:pt>
    <dgm:pt modelId="{E29F751E-C682-4308-914B-3B0F66315F82}">
      <dgm:prSet phldrT="[Текст]"/>
      <dgm:spPr>
        <a:gradFill rotWithShape="0">
          <a:gsLst>
            <a:gs pos="0">
              <a:srgbClr val="FF00FF"/>
            </a:gs>
            <a:gs pos="10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dirty="0"/>
            <a:t>2</a:t>
          </a:r>
          <a:endParaRPr lang="ru-KZ" dirty="0"/>
        </a:p>
      </dgm:t>
    </dgm:pt>
    <dgm:pt modelId="{972DDC5F-428F-4E89-85EC-25594EB154BE}" type="parTrans" cxnId="{FB126D4B-92A8-4FBA-8436-BD0CD724E9F5}">
      <dgm:prSet/>
      <dgm:spPr/>
      <dgm:t>
        <a:bodyPr/>
        <a:lstStyle/>
        <a:p>
          <a:endParaRPr lang="ru-KZ"/>
        </a:p>
      </dgm:t>
    </dgm:pt>
    <dgm:pt modelId="{052856FD-460F-46EC-93D8-2867492A329F}" type="sibTrans" cxnId="{FB126D4B-92A8-4FBA-8436-BD0CD724E9F5}">
      <dgm:prSet/>
      <dgm:spPr/>
      <dgm:t>
        <a:bodyPr/>
        <a:lstStyle/>
        <a:p>
          <a:endParaRPr lang="ru-KZ"/>
        </a:p>
      </dgm:t>
    </dgm:pt>
    <dgm:pt modelId="{1170D0A9-F06C-4183-8599-732A433FB50D}">
      <dgm:prSet phldrT="[Текст]"/>
      <dgm:spPr/>
      <dgm:t>
        <a:bodyPr/>
        <a:lstStyle/>
        <a:p>
          <a:r>
            <a:rPr lang="ru-KZ" dirty="0"/>
            <a:t>исследователь, коуч, разработчик содержания образования, координатор, инструктор, судья</a:t>
          </a:r>
        </a:p>
      </dgm:t>
    </dgm:pt>
    <dgm:pt modelId="{95091B17-AD3E-446C-9F53-B1FBCC2AF74F}" type="parTrans" cxnId="{7810D015-6B3C-4B06-8716-26C6458572E5}">
      <dgm:prSet/>
      <dgm:spPr/>
      <dgm:t>
        <a:bodyPr/>
        <a:lstStyle/>
        <a:p>
          <a:endParaRPr lang="ru-KZ"/>
        </a:p>
      </dgm:t>
    </dgm:pt>
    <dgm:pt modelId="{19B02402-2A7A-4613-A930-9577A6CC1298}" type="sibTrans" cxnId="{7810D015-6B3C-4B06-8716-26C6458572E5}">
      <dgm:prSet/>
      <dgm:spPr/>
      <dgm:t>
        <a:bodyPr/>
        <a:lstStyle/>
        <a:p>
          <a:endParaRPr lang="ru-KZ"/>
        </a:p>
      </dgm:t>
    </dgm:pt>
    <dgm:pt modelId="{8A60641D-DA96-418E-8498-D28AE8CC13FE}">
      <dgm:prSet phldrT="[Текст]"/>
      <dgm:spPr/>
      <dgm:t>
        <a:bodyPr/>
        <a:lstStyle/>
        <a:p>
          <a:r>
            <a:rPr lang="ru-RU" dirty="0"/>
            <a:t>3</a:t>
          </a:r>
          <a:endParaRPr lang="ru-KZ" dirty="0"/>
        </a:p>
      </dgm:t>
    </dgm:pt>
    <dgm:pt modelId="{B5BB61C0-F3BE-4C84-BD90-8DBB3B60985B}" type="parTrans" cxnId="{6A2EB62C-4B75-4B6C-AF49-484D2113169D}">
      <dgm:prSet/>
      <dgm:spPr/>
      <dgm:t>
        <a:bodyPr/>
        <a:lstStyle/>
        <a:p>
          <a:endParaRPr lang="ru-KZ"/>
        </a:p>
      </dgm:t>
    </dgm:pt>
    <dgm:pt modelId="{5D2E6DB9-6325-49FB-BFB4-07DD6AA3635D}" type="sibTrans" cxnId="{6A2EB62C-4B75-4B6C-AF49-484D2113169D}">
      <dgm:prSet/>
      <dgm:spPr/>
      <dgm:t>
        <a:bodyPr/>
        <a:lstStyle/>
        <a:p>
          <a:endParaRPr lang="ru-KZ"/>
        </a:p>
      </dgm:t>
    </dgm:pt>
    <dgm:pt modelId="{CCF2D92A-AC48-48E7-A231-EDD90287A7BA}">
      <dgm:prSet phldrT="[Текст]"/>
      <dgm:spPr/>
      <dgm:t>
        <a:bodyPr/>
        <a:lstStyle/>
        <a:p>
          <a:r>
            <a:rPr lang="ru-KZ" dirty="0"/>
            <a:t>«продажник» результатов научных исследований, транслятор, психолог, оценщик освоения знаний, умений и навыков</a:t>
          </a:r>
          <a:r>
            <a:rPr lang="ru-RU" dirty="0"/>
            <a:t> </a:t>
          </a:r>
          <a:endParaRPr lang="ru-KZ" dirty="0"/>
        </a:p>
      </dgm:t>
    </dgm:pt>
    <dgm:pt modelId="{B0703714-0A5E-41F0-B0D7-1E3576E8EA81}" type="parTrans" cxnId="{DD8B7671-092F-4DA9-87DB-1A36447E8327}">
      <dgm:prSet/>
      <dgm:spPr/>
      <dgm:t>
        <a:bodyPr/>
        <a:lstStyle/>
        <a:p>
          <a:endParaRPr lang="ru-KZ"/>
        </a:p>
      </dgm:t>
    </dgm:pt>
    <dgm:pt modelId="{7C7546EF-1124-4757-9D30-703F2D9F703C}" type="sibTrans" cxnId="{DD8B7671-092F-4DA9-87DB-1A36447E8327}">
      <dgm:prSet/>
      <dgm:spPr/>
      <dgm:t>
        <a:bodyPr/>
        <a:lstStyle/>
        <a:p>
          <a:endParaRPr lang="ru-KZ"/>
        </a:p>
      </dgm:t>
    </dgm:pt>
    <dgm:pt modelId="{CA6B1A38-2AF3-4F08-9427-81639BD1CB01}">
      <dgm:prSet/>
      <dgm:spPr>
        <a:solidFill>
          <a:srgbClr val="4D7961"/>
        </a:solidFill>
      </dgm:spPr>
      <dgm:t>
        <a:bodyPr/>
        <a:lstStyle/>
        <a:p>
          <a:r>
            <a:rPr lang="ru-RU" dirty="0"/>
            <a:t>4</a:t>
          </a:r>
          <a:endParaRPr lang="ru-KZ" dirty="0"/>
        </a:p>
      </dgm:t>
    </dgm:pt>
    <dgm:pt modelId="{3F43F60C-23A3-47DF-B930-ACCB829E16C5}" type="parTrans" cxnId="{635E9B62-51DA-4D64-92EE-B87286AA6B5D}">
      <dgm:prSet/>
      <dgm:spPr/>
      <dgm:t>
        <a:bodyPr/>
        <a:lstStyle/>
        <a:p>
          <a:endParaRPr lang="ru-KZ"/>
        </a:p>
      </dgm:t>
    </dgm:pt>
    <dgm:pt modelId="{19589C36-A3C1-43CD-878F-F4DB14FB49CF}" type="sibTrans" cxnId="{635E9B62-51DA-4D64-92EE-B87286AA6B5D}">
      <dgm:prSet/>
      <dgm:spPr/>
      <dgm:t>
        <a:bodyPr/>
        <a:lstStyle/>
        <a:p>
          <a:endParaRPr lang="ru-KZ"/>
        </a:p>
      </dgm:t>
    </dgm:pt>
    <dgm:pt modelId="{594DDC6C-CDFC-4D1D-BA7E-F496905E3E57}">
      <dgm:prSet/>
      <dgm:spPr/>
      <dgm:t>
        <a:bodyPr/>
        <a:lstStyle/>
        <a:p>
          <a:r>
            <a:rPr lang="ru-RU" dirty="0"/>
            <a:t>???</a:t>
          </a:r>
          <a:endParaRPr lang="ru-KZ" dirty="0"/>
        </a:p>
      </dgm:t>
    </dgm:pt>
    <dgm:pt modelId="{21C1381A-596B-48BA-9DDD-F1190B50505F}" type="parTrans" cxnId="{A85C5988-9FFD-47F6-BB99-3EBCB6039A03}">
      <dgm:prSet/>
      <dgm:spPr/>
      <dgm:t>
        <a:bodyPr/>
        <a:lstStyle/>
        <a:p>
          <a:endParaRPr lang="ru-KZ"/>
        </a:p>
      </dgm:t>
    </dgm:pt>
    <dgm:pt modelId="{9282E416-30F4-4CB0-9790-00D9F5949E58}" type="sibTrans" cxnId="{A85C5988-9FFD-47F6-BB99-3EBCB6039A03}">
      <dgm:prSet/>
      <dgm:spPr/>
      <dgm:t>
        <a:bodyPr/>
        <a:lstStyle/>
        <a:p>
          <a:endParaRPr lang="ru-KZ"/>
        </a:p>
      </dgm:t>
    </dgm:pt>
    <dgm:pt modelId="{1A79198F-F502-436F-9DCF-5A22424207A9}" type="pres">
      <dgm:prSet presAssocID="{B6EB810E-E36B-495E-B09D-FD576A406F62}" presName="Name0" presStyleCnt="0">
        <dgm:presLayoutVars>
          <dgm:dir/>
          <dgm:animLvl val="lvl"/>
          <dgm:resizeHandles val="exact"/>
        </dgm:presLayoutVars>
      </dgm:prSet>
      <dgm:spPr/>
    </dgm:pt>
    <dgm:pt modelId="{21BACD0B-6069-4AC8-8BFB-9327522AC952}" type="pres">
      <dgm:prSet presAssocID="{CA6B1A38-2AF3-4F08-9427-81639BD1CB01}" presName="boxAndChildren" presStyleCnt="0"/>
      <dgm:spPr/>
    </dgm:pt>
    <dgm:pt modelId="{5E7839F6-7790-4AD4-B92F-FBBFCF258FB0}" type="pres">
      <dgm:prSet presAssocID="{CA6B1A38-2AF3-4F08-9427-81639BD1CB01}" presName="parentTextBox" presStyleLbl="alignNode1" presStyleIdx="0" presStyleCnt="4"/>
      <dgm:spPr/>
    </dgm:pt>
    <dgm:pt modelId="{158346A8-6115-4D89-9068-89495F0F8A2E}" type="pres">
      <dgm:prSet presAssocID="{CA6B1A38-2AF3-4F08-9427-81639BD1CB01}" presName="descendantBox" presStyleLbl="bgAccFollowNode1" presStyleIdx="0" presStyleCnt="4"/>
      <dgm:spPr/>
    </dgm:pt>
    <dgm:pt modelId="{0119ADAD-4E29-4666-955F-4E9F8A1ADC74}" type="pres">
      <dgm:prSet presAssocID="{5D2E6DB9-6325-49FB-BFB4-07DD6AA3635D}" presName="sp" presStyleCnt="0"/>
      <dgm:spPr/>
    </dgm:pt>
    <dgm:pt modelId="{D0D0A16F-9EBE-4250-8501-8FBADC3FD3FE}" type="pres">
      <dgm:prSet presAssocID="{8A60641D-DA96-418E-8498-D28AE8CC13FE}" presName="arrowAndChildren" presStyleCnt="0"/>
      <dgm:spPr/>
    </dgm:pt>
    <dgm:pt modelId="{71DC69C1-95BC-4AD3-83E3-149B84CEC1BD}" type="pres">
      <dgm:prSet presAssocID="{8A60641D-DA96-418E-8498-D28AE8CC13FE}" presName="parentTextArrow" presStyleLbl="node1" presStyleIdx="0" presStyleCnt="0"/>
      <dgm:spPr/>
    </dgm:pt>
    <dgm:pt modelId="{6CEFDD0A-64EE-443F-BD4C-178327FDDDBB}" type="pres">
      <dgm:prSet presAssocID="{8A60641D-DA96-418E-8498-D28AE8CC13FE}" presName="arrow" presStyleLbl="alignNode1" presStyleIdx="1" presStyleCnt="4"/>
      <dgm:spPr/>
    </dgm:pt>
    <dgm:pt modelId="{0DAFB1B0-E10B-46F8-9621-4F3969DA490A}" type="pres">
      <dgm:prSet presAssocID="{8A60641D-DA96-418E-8498-D28AE8CC13FE}" presName="descendantArrow" presStyleLbl="bgAccFollowNode1" presStyleIdx="1" presStyleCnt="4"/>
      <dgm:spPr/>
    </dgm:pt>
    <dgm:pt modelId="{5085BE3F-7117-45BE-A181-B563E6158284}" type="pres">
      <dgm:prSet presAssocID="{052856FD-460F-46EC-93D8-2867492A329F}" presName="sp" presStyleCnt="0"/>
      <dgm:spPr/>
    </dgm:pt>
    <dgm:pt modelId="{8BCE8259-CCCE-4860-9AFD-C895B7B2EBC9}" type="pres">
      <dgm:prSet presAssocID="{E29F751E-C682-4308-914B-3B0F66315F82}" presName="arrowAndChildren" presStyleCnt="0"/>
      <dgm:spPr/>
    </dgm:pt>
    <dgm:pt modelId="{AE1036F2-CA08-4ED0-BBAB-1068E4AF4B12}" type="pres">
      <dgm:prSet presAssocID="{E29F751E-C682-4308-914B-3B0F66315F82}" presName="parentTextArrow" presStyleLbl="node1" presStyleIdx="0" presStyleCnt="0"/>
      <dgm:spPr/>
    </dgm:pt>
    <dgm:pt modelId="{D822DF2A-5E25-4511-9C62-8CE74137EE40}" type="pres">
      <dgm:prSet presAssocID="{E29F751E-C682-4308-914B-3B0F66315F82}" presName="arrow" presStyleLbl="alignNode1" presStyleIdx="2" presStyleCnt="4"/>
      <dgm:spPr/>
    </dgm:pt>
    <dgm:pt modelId="{5E57B57C-934E-41D6-855E-C0B7BCF5EC1C}" type="pres">
      <dgm:prSet presAssocID="{E29F751E-C682-4308-914B-3B0F66315F82}" presName="descendantArrow" presStyleLbl="bgAccFollowNode1" presStyleIdx="2" presStyleCnt="4"/>
      <dgm:spPr/>
    </dgm:pt>
    <dgm:pt modelId="{C0A421AC-944B-45F7-9FFE-6E56CF6FE9BC}" type="pres">
      <dgm:prSet presAssocID="{E93D1621-BAA4-4B89-BD62-30122F2F1E9C}" presName="sp" presStyleCnt="0"/>
      <dgm:spPr/>
    </dgm:pt>
    <dgm:pt modelId="{57F3DB27-3CCC-4068-B447-DC16C2707210}" type="pres">
      <dgm:prSet presAssocID="{A0B68D1E-4B66-47BA-AF87-66551D4EA2B5}" presName="arrowAndChildren" presStyleCnt="0"/>
      <dgm:spPr/>
    </dgm:pt>
    <dgm:pt modelId="{7394E68C-D8A5-4271-9F25-2DFD83FD1757}" type="pres">
      <dgm:prSet presAssocID="{A0B68D1E-4B66-47BA-AF87-66551D4EA2B5}" presName="parentTextArrow" presStyleLbl="node1" presStyleIdx="0" presStyleCnt="0"/>
      <dgm:spPr/>
    </dgm:pt>
    <dgm:pt modelId="{D5D710A8-8951-41FB-B607-7A8667DF66C1}" type="pres">
      <dgm:prSet presAssocID="{A0B68D1E-4B66-47BA-AF87-66551D4EA2B5}" presName="arrow" presStyleLbl="alignNode1" presStyleIdx="3" presStyleCnt="4"/>
      <dgm:spPr/>
    </dgm:pt>
    <dgm:pt modelId="{E2A0EC97-188F-4D04-A86F-F391C6E58159}" type="pres">
      <dgm:prSet presAssocID="{A0B68D1E-4B66-47BA-AF87-66551D4EA2B5}" presName="descendantArrow" presStyleLbl="bgAccFollowNode1" presStyleIdx="3" presStyleCnt="4"/>
      <dgm:spPr/>
    </dgm:pt>
  </dgm:ptLst>
  <dgm:cxnLst>
    <dgm:cxn modelId="{AF370807-6ED4-44D4-BB33-31BB0F5A7E0B}" type="presOf" srcId="{594DDC6C-CDFC-4D1D-BA7E-F496905E3E57}" destId="{158346A8-6115-4D89-9068-89495F0F8A2E}" srcOrd="0" destOrd="0" presId="urn:microsoft.com/office/officeart/2016/7/layout/VerticalDownArrowProcess"/>
    <dgm:cxn modelId="{38E6F208-5C2E-48D6-AD9E-089FB5FA982D}" type="presOf" srcId="{CCF2D92A-AC48-48E7-A231-EDD90287A7BA}" destId="{0DAFB1B0-E10B-46F8-9621-4F3969DA490A}" srcOrd="0" destOrd="0" presId="urn:microsoft.com/office/officeart/2016/7/layout/VerticalDownArrowProcess"/>
    <dgm:cxn modelId="{7810D015-6B3C-4B06-8716-26C6458572E5}" srcId="{E29F751E-C682-4308-914B-3B0F66315F82}" destId="{1170D0A9-F06C-4183-8599-732A433FB50D}" srcOrd="0" destOrd="0" parTransId="{95091B17-AD3E-446C-9F53-B1FBCC2AF74F}" sibTransId="{19B02402-2A7A-4613-A930-9577A6CC1298}"/>
    <dgm:cxn modelId="{6A2EB62C-4B75-4B6C-AF49-484D2113169D}" srcId="{B6EB810E-E36B-495E-B09D-FD576A406F62}" destId="{8A60641D-DA96-418E-8498-D28AE8CC13FE}" srcOrd="2" destOrd="0" parTransId="{B5BB61C0-F3BE-4C84-BD90-8DBB3B60985B}" sibTransId="{5D2E6DB9-6325-49FB-BFB4-07DD6AA3635D}"/>
    <dgm:cxn modelId="{3298955D-9554-4DBE-AAEF-F0EF865FC47D}" type="presOf" srcId="{CA6B1A38-2AF3-4F08-9427-81639BD1CB01}" destId="{5E7839F6-7790-4AD4-B92F-FBBFCF258FB0}" srcOrd="0" destOrd="0" presId="urn:microsoft.com/office/officeart/2016/7/layout/VerticalDownArrowProcess"/>
    <dgm:cxn modelId="{635E9B62-51DA-4D64-92EE-B87286AA6B5D}" srcId="{B6EB810E-E36B-495E-B09D-FD576A406F62}" destId="{CA6B1A38-2AF3-4F08-9427-81639BD1CB01}" srcOrd="3" destOrd="0" parTransId="{3F43F60C-23A3-47DF-B930-ACCB829E16C5}" sibTransId="{19589C36-A3C1-43CD-878F-F4DB14FB49CF}"/>
    <dgm:cxn modelId="{E9FD106A-45F7-45BA-BC9A-FD5F8AFAE4AC}" type="presOf" srcId="{8A60641D-DA96-418E-8498-D28AE8CC13FE}" destId="{71DC69C1-95BC-4AD3-83E3-149B84CEC1BD}" srcOrd="0" destOrd="0" presId="urn:microsoft.com/office/officeart/2016/7/layout/VerticalDownArrowProcess"/>
    <dgm:cxn modelId="{FB126D4B-92A8-4FBA-8436-BD0CD724E9F5}" srcId="{B6EB810E-E36B-495E-B09D-FD576A406F62}" destId="{E29F751E-C682-4308-914B-3B0F66315F82}" srcOrd="1" destOrd="0" parTransId="{972DDC5F-428F-4E89-85EC-25594EB154BE}" sibTransId="{052856FD-460F-46EC-93D8-2867492A329F}"/>
    <dgm:cxn modelId="{DD8B7671-092F-4DA9-87DB-1A36447E8327}" srcId="{8A60641D-DA96-418E-8498-D28AE8CC13FE}" destId="{CCF2D92A-AC48-48E7-A231-EDD90287A7BA}" srcOrd="0" destOrd="0" parTransId="{B0703714-0A5E-41F0-B0D7-1E3576E8EA81}" sibTransId="{7C7546EF-1124-4757-9D30-703F2D9F703C}"/>
    <dgm:cxn modelId="{5D2C627B-2B98-42D8-BBE3-37DB1994FD44}" type="presOf" srcId="{1170D0A9-F06C-4183-8599-732A433FB50D}" destId="{5E57B57C-934E-41D6-855E-C0B7BCF5EC1C}" srcOrd="0" destOrd="0" presId="urn:microsoft.com/office/officeart/2016/7/layout/VerticalDownArrowProcess"/>
    <dgm:cxn modelId="{A85C5988-9FFD-47F6-BB99-3EBCB6039A03}" srcId="{CA6B1A38-2AF3-4F08-9427-81639BD1CB01}" destId="{594DDC6C-CDFC-4D1D-BA7E-F496905E3E57}" srcOrd="0" destOrd="0" parTransId="{21C1381A-596B-48BA-9DDD-F1190B50505F}" sibTransId="{9282E416-30F4-4CB0-9790-00D9F5949E58}"/>
    <dgm:cxn modelId="{18A6928E-70A7-45A6-8E8C-CDF9CCC84DB4}" type="presOf" srcId="{3D100F04-7409-432C-BBD6-B8C3D7A991BD}" destId="{E2A0EC97-188F-4D04-A86F-F391C6E58159}" srcOrd="0" destOrd="0" presId="urn:microsoft.com/office/officeart/2016/7/layout/VerticalDownArrowProcess"/>
    <dgm:cxn modelId="{6B45B49F-001E-4F4C-B7D5-15D6BF6AC084}" srcId="{A0B68D1E-4B66-47BA-AF87-66551D4EA2B5}" destId="{3D100F04-7409-432C-BBD6-B8C3D7A991BD}" srcOrd="0" destOrd="0" parTransId="{87771730-AAB7-4945-8175-49F16FCED1D3}" sibTransId="{862565BD-98A8-4ABF-A93C-63D37E94E5AB}"/>
    <dgm:cxn modelId="{6FB823C3-EC94-432D-9CA3-7D682A8DAA90}" type="presOf" srcId="{A0B68D1E-4B66-47BA-AF87-66551D4EA2B5}" destId="{7394E68C-D8A5-4271-9F25-2DFD83FD1757}" srcOrd="0" destOrd="0" presId="urn:microsoft.com/office/officeart/2016/7/layout/VerticalDownArrowProcess"/>
    <dgm:cxn modelId="{13622EC3-7498-4986-A091-7C5E1DF94EC5}" type="presOf" srcId="{A0B68D1E-4B66-47BA-AF87-66551D4EA2B5}" destId="{D5D710A8-8951-41FB-B607-7A8667DF66C1}" srcOrd="1" destOrd="0" presId="urn:microsoft.com/office/officeart/2016/7/layout/VerticalDownArrowProcess"/>
    <dgm:cxn modelId="{F22DEFC9-3C22-40C4-ACC1-C5CEA7AD8308}" type="presOf" srcId="{8A60641D-DA96-418E-8498-D28AE8CC13FE}" destId="{6CEFDD0A-64EE-443F-BD4C-178327FDDDBB}" srcOrd="1" destOrd="0" presId="urn:microsoft.com/office/officeart/2016/7/layout/VerticalDownArrowProcess"/>
    <dgm:cxn modelId="{2C5384D8-EEF8-4E51-AE97-FA3C342603B1}" type="presOf" srcId="{B6EB810E-E36B-495E-B09D-FD576A406F62}" destId="{1A79198F-F502-436F-9DCF-5A22424207A9}" srcOrd="0" destOrd="0" presId="urn:microsoft.com/office/officeart/2016/7/layout/VerticalDownArrowProcess"/>
    <dgm:cxn modelId="{83863CE2-2B18-4F68-9EE2-02DDBB944B01}" srcId="{B6EB810E-E36B-495E-B09D-FD576A406F62}" destId="{A0B68D1E-4B66-47BA-AF87-66551D4EA2B5}" srcOrd="0" destOrd="0" parTransId="{71F2395C-436F-48D2-B91F-79A6BE5A5644}" sibTransId="{E93D1621-BAA4-4B89-BD62-30122F2F1E9C}"/>
    <dgm:cxn modelId="{6A6D0BE6-4850-4044-8DEE-1C220E27D91F}" type="presOf" srcId="{E29F751E-C682-4308-914B-3B0F66315F82}" destId="{AE1036F2-CA08-4ED0-BBAB-1068E4AF4B12}" srcOrd="0" destOrd="0" presId="urn:microsoft.com/office/officeart/2016/7/layout/VerticalDownArrowProcess"/>
    <dgm:cxn modelId="{2CFFFCFB-C09E-4AC8-BE28-8C19CC2478AF}" type="presOf" srcId="{E29F751E-C682-4308-914B-3B0F66315F82}" destId="{D822DF2A-5E25-4511-9C62-8CE74137EE40}" srcOrd="1" destOrd="0" presId="urn:microsoft.com/office/officeart/2016/7/layout/VerticalDownArrowProcess"/>
    <dgm:cxn modelId="{E2C0EB5E-52C7-46DE-8470-1FCFF352CACA}" type="presParOf" srcId="{1A79198F-F502-436F-9DCF-5A22424207A9}" destId="{21BACD0B-6069-4AC8-8BFB-9327522AC952}" srcOrd="0" destOrd="0" presId="urn:microsoft.com/office/officeart/2016/7/layout/VerticalDownArrowProcess"/>
    <dgm:cxn modelId="{42811D57-2705-4170-BDD9-F19923DBA3D5}" type="presParOf" srcId="{21BACD0B-6069-4AC8-8BFB-9327522AC952}" destId="{5E7839F6-7790-4AD4-B92F-FBBFCF258FB0}" srcOrd="0" destOrd="0" presId="urn:microsoft.com/office/officeart/2016/7/layout/VerticalDownArrowProcess"/>
    <dgm:cxn modelId="{0364316D-F3E6-43D7-ADC9-9A15A5777DD6}" type="presParOf" srcId="{21BACD0B-6069-4AC8-8BFB-9327522AC952}" destId="{158346A8-6115-4D89-9068-89495F0F8A2E}" srcOrd="1" destOrd="0" presId="urn:microsoft.com/office/officeart/2016/7/layout/VerticalDownArrowProcess"/>
    <dgm:cxn modelId="{03555746-DA77-436A-B569-CD7B32756DA3}" type="presParOf" srcId="{1A79198F-F502-436F-9DCF-5A22424207A9}" destId="{0119ADAD-4E29-4666-955F-4E9F8A1ADC74}" srcOrd="1" destOrd="0" presId="urn:microsoft.com/office/officeart/2016/7/layout/VerticalDownArrowProcess"/>
    <dgm:cxn modelId="{B4C2502D-EC07-442B-BB83-8E8455DDBD06}" type="presParOf" srcId="{1A79198F-F502-436F-9DCF-5A22424207A9}" destId="{D0D0A16F-9EBE-4250-8501-8FBADC3FD3FE}" srcOrd="2" destOrd="0" presId="urn:microsoft.com/office/officeart/2016/7/layout/VerticalDownArrowProcess"/>
    <dgm:cxn modelId="{EA19E6D4-F214-4D03-9F55-CC6F1AD31549}" type="presParOf" srcId="{D0D0A16F-9EBE-4250-8501-8FBADC3FD3FE}" destId="{71DC69C1-95BC-4AD3-83E3-149B84CEC1BD}" srcOrd="0" destOrd="0" presId="urn:microsoft.com/office/officeart/2016/7/layout/VerticalDownArrowProcess"/>
    <dgm:cxn modelId="{F2B29CEC-B766-48DD-8E7E-649592308980}" type="presParOf" srcId="{D0D0A16F-9EBE-4250-8501-8FBADC3FD3FE}" destId="{6CEFDD0A-64EE-443F-BD4C-178327FDDDBB}" srcOrd="1" destOrd="0" presId="urn:microsoft.com/office/officeart/2016/7/layout/VerticalDownArrowProcess"/>
    <dgm:cxn modelId="{C1A1340F-599F-4995-A353-FBE14BA2F786}" type="presParOf" srcId="{D0D0A16F-9EBE-4250-8501-8FBADC3FD3FE}" destId="{0DAFB1B0-E10B-46F8-9621-4F3969DA490A}" srcOrd="2" destOrd="0" presId="urn:microsoft.com/office/officeart/2016/7/layout/VerticalDownArrowProcess"/>
    <dgm:cxn modelId="{48BA8AD9-F513-4829-8761-A6D60C277CE3}" type="presParOf" srcId="{1A79198F-F502-436F-9DCF-5A22424207A9}" destId="{5085BE3F-7117-45BE-A181-B563E6158284}" srcOrd="3" destOrd="0" presId="urn:microsoft.com/office/officeart/2016/7/layout/VerticalDownArrowProcess"/>
    <dgm:cxn modelId="{6A239186-1925-42AB-9D38-4935A3744C77}" type="presParOf" srcId="{1A79198F-F502-436F-9DCF-5A22424207A9}" destId="{8BCE8259-CCCE-4860-9AFD-C895B7B2EBC9}" srcOrd="4" destOrd="0" presId="urn:microsoft.com/office/officeart/2016/7/layout/VerticalDownArrowProcess"/>
    <dgm:cxn modelId="{84A3B598-D6C9-4BE0-894C-F1E14C413FD6}" type="presParOf" srcId="{8BCE8259-CCCE-4860-9AFD-C895B7B2EBC9}" destId="{AE1036F2-CA08-4ED0-BBAB-1068E4AF4B12}" srcOrd="0" destOrd="0" presId="urn:microsoft.com/office/officeart/2016/7/layout/VerticalDownArrowProcess"/>
    <dgm:cxn modelId="{CF4F9926-0AA5-4F14-B3AC-57D4B2BE8DBE}" type="presParOf" srcId="{8BCE8259-CCCE-4860-9AFD-C895B7B2EBC9}" destId="{D822DF2A-5E25-4511-9C62-8CE74137EE40}" srcOrd="1" destOrd="0" presId="urn:microsoft.com/office/officeart/2016/7/layout/VerticalDownArrowProcess"/>
    <dgm:cxn modelId="{B62216DE-42DC-419A-B518-270831C95C41}" type="presParOf" srcId="{8BCE8259-CCCE-4860-9AFD-C895B7B2EBC9}" destId="{5E57B57C-934E-41D6-855E-C0B7BCF5EC1C}" srcOrd="2" destOrd="0" presId="urn:microsoft.com/office/officeart/2016/7/layout/VerticalDownArrowProcess"/>
    <dgm:cxn modelId="{82D4F57A-EAA3-4D65-AC0A-E7E5959FD90A}" type="presParOf" srcId="{1A79198F-F502-436F-9DCF-5A22424207A9}" destId="{C0A421AC-944B-45F7-9FFE-6E56CF6FE9BC}" srcOrd="5" destOrd="0" presId="urn:microsoft.com/office/officeart/2016/7/layout/VerticalDownArrowProcess"/>
    <dgm:cxn modelId="{89223BE1-959F-43D3-9248-F79B9FFCEAA0}" type="presParOf" srcId="{1A79198F-F502-436F-9DCF-5A22424207A9}" destId="{57F3DB27-3CCC-4068-B447-DC16C2707210}" srcOrd="6" destOrd="0" presId="urn:microsoft.com/office/officeart/2016/7/layout/VerticalDownArrowProcess"/>
    <dgm:cxn modelId="{E372C668-F1F8-42E9-9D53-E0DB31EB5DE6}" type="presParOf" srcId="{57F3DB27-3CCC-4068-B447-DC16C2707210}" destId="{7394E68C-D8A5-4271-9F25-2DFD83FD1757}" srcOrd="0" destOrd="0" presId="urn:microsoft.com/office/officeart/2016/7/layout/VerticalDownArrowProcess"/>
    <dgm:cxn modelId="{8E89D090-634D-43A8-9611-AE0C29881309}" type="presParOf" srcId="{57F3DB27-3CCC-4068-B447-DC16C2707210}" destId="{D5D710A8-8951-41FB-B607-7A8667DF66C1}" srcOrd="1" destOrd="0" presId="urn:microsoft.com/office/officeart/2016/7/layout/VerticalDownArrowProcess"/>
    <dgm:cxn modelId="{B9D1F854-2283-4EF4-B00B-D5193DAB21C3}" type="presParOf" srcId="{57F3DB27-3CCC-4068-B447-DC16C2707210}" destId="{E2A0EC97-188F-4D04-A86F-F391C6E5815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9726F6-D34F-48DD-B258-C5DBAB18CE3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7CCE72-EA84-42A5-B16D-79AC90F1241D}">
      <dgm:prSet/>
      <dgm:spPr/>
      <dgm:t>
        <a:bodyPr/>
        <a:lstStyle/>
        <a:p>
          <a:r>
            <a:rPr lang="ru-RU"/>
            <a:t>Преподаватель</a:t>
          </a:r>
          <a:endParaRPr lang="en-US"/>
        </a:p>
      </dgm:t>
    </dgm:pt>
    <dgm:pt modelId="{441A7FC6-1E22-4317-B774-C13A36C808A2}" type="parTrans" cxnId="{198074F6-3E8C-4B6B-BC55-5CEBBC43B000}">
      <dgm:prSet/>
      <dgm:spPr/>
      <dgm:t>
        <a:bodyPr/>
        <a:lstStyle/>
        <a:p>
          <a:endParaRPr lang="en-US"/>
        </a:p>
      </dgm:t>
    </dgm:pt>
    <dgm:pt modelId="{FE9DA02F-E2E7-43BB-9372-3CEC27090FC9}" type="sibTrans" cxnId="{198074F6-3E8C-4B6B-BC55-5CEBBC43B000}">
      <dgm:prSet/>
      <dgm:spPr/>
      <dgm:t>
        <a:bodyPr/>
        <a:lstStyle/>
        <a:p>
          <a:endParaRPr lang="en-US"/>
        </a:p>
      </dgm:t>
    </dgm:pt>
    <dgm:pt modelId="{9D54A07C-41BD-46C2-AA0B-E272FADAA562}">
      <dgm:prSet/>
      <dgm:spPr/>
      <dgm:t>
        <a:bodyPr/>
        <a:lstStyle/>
        <a:p>
          <a:r>
            <a:rPr lang="ru-KZ"/>
            <a:t>проектировщик результатов обучения, разработчик образовательных траекторий, оценщик достижения компетентностных результатов обучения;</a:t>
          </a:r>
          <a:endParaRPr lang="en-US"/>
        </a:p>
      </dgm:t>
    </dgm:pt>
    <dgm:pt modelId="{CB043F57-F2E7-4DAE-94C8-D73306A2F8B8}" type="parTrans" cxnId="{487FB20C-003A-4616-9BEB-B2E49FEF07A5}">
      <dgm:prSet/>
      <dgm:spPr/>
      <dgm:t>
        <a:bodyPr/>
        <a:lstStyle/>
        <a:p>
          <a:endParaRPr lang="en-US"/>
        </a:p>
      </dgm:t>
    </dgm:pt>
    <dgm:pt modelId="{924616B7-7B8A-404D-997D-95B234FDAE01}" type="sibTrans" cxnId="{487FB20C-003A-4616-9BEB-B2E49FEF07A5}">
      <dgm:prSet/>
      <dgm:spPr/>
      <dgm:t>
        <a:bodyPr/>
        <a:lstStyle/>
        <a:p>
          <a:endParaRPr lang="en-US"/>
        </a:p>
      </dgm:t>
    </dgm:pt>
    <dgm:pt modelId="{EA443DC2-6364-4F8C-9841-072E80CBC563}">
      <dgm:prSet/>
      <dgm:spPr/>
      <dgm:t>
        <a:bodyPr/>
        <a:lstStyle/>
        <a:p>
          <a:r>
            <a:rPr lang="ru-RU"/>
            <a:t>Проектировщик будущего;</a:t>
          </a:r>
          <a:endParaRPr lang="en-US"/>
        </a:p>
      </dgm:t>
    </dgm:pt>
    <dgm:pt modelId="{CB02FAC8-F08E-437D-AFA3-DA8721A155FB}" type="parTrans" cxnId="{FEFB9E1E-C10F-47F9-B5CF-87FAB9D4C159}">
      <dgm:prSet/>
      <dgm:spPr/>
      <dgm:t>
        <a:bodyPr/>
        <a:lstStyle/>
        <a:p>
          <a:endParaRPr lang="en-US"/>
        </a:p>
      </dgm:t>
    </dgm:pt>
    <dgm:pt modelId="{3A0A373F-EFAE-486B-8F7C-C48F915C791E}" type="sibTrans" cxnId="{FEFB9E1E-C10F-47F9-B5CF-87FAB9D4C159}">
      <dgm:prSet/>
      <dgm:spPr/>
      <dgm:t>
        <a:bodyPr/>
        <a:lstStyle/>
        <a:p>
          <a:endParaRPr lang="en-US"/>
        </a:p>
      </dgm:t>
    </dgm:pt>
    <dgm:pt modelId="{6FD68275-8BFD-48C3-8EC7-E4F7E7D95198}">
      <dgm:prSet/>
      <dgm:spPr/>
      <dgm:t>
        <a:bodyPr/>
        <a:lstStyle/>
        <a:p>
          <a:r>
            <a:rPr lang="ru-KZ"/>
            <a:t>менеджер, маркетолог, PR и </a:t>
          </a:r>
          <a:r>
            <a:rPr lang="ru-KZ" b="1"/>
            <a:t>GR</a:t>
          </a:r>
          <a:r>
            <a:rPr lang="ru-KZ"/>
            <a:t> специалист, проектный менеджер;</a:t>
          </a:r>
          <a:endParaRPr lang="en-US"/>
        </a:p>
      </dgm:t>
    </dgm:pt>
    <dgm:pt modelId="{064898BE-CA0D-421D-98C9-BDAE265883F2}" type="parTrans" cxnId="{868D572B-D123-4AA3-9585-E8DC9270F321}">
      <dgm:prSet/>
      <dgm:spPr/>
      <dgm:t>
        <a:bodyPr/>
        <a:lstStyle/>
        <a:p>
          <a:endParaRPr lang="en-US"/>
        </a:p>
      </dgm:t>
    </dgm:pt>
    <dgm:pt modelId="{2974A40E-48A8-41B9-BEF9-ADF61B42E3EB}" type="sibTrans" cxnId="{868D572B-D123-4AA3-9585-E8DC9270F321}">
      <dgm:prSet/>
      <dgm:spPr/>
      <dgm:t>
        <a:bodyPr/>
        <a:lstStyle/>
        <a:p>
          <a:endParaRPr lang="en-US"/>
        </a:p>
      </dgm:t>
    </dgm:pt>
    <dgm:pt modelId="{E4ACE0F8-9294-4869-AECE-E64081A75E7A}">
      <dgm:prSet/>
      <dgm:spPr/>
      <dgm:t>
        <a:bodyPr/>
        <a:lstStyle/>
        <a:p>
          <a:r>
            <a:rPr lang="ru-KZ"/>
            <a:t>эксперт, аналитик, консультант предприятий и организаций, амбассадор устойчивого развития, консультант по здоровому образу жизни; </a:t>
          </a:r>
          <a:endParaRPr lang="en-US"/>
        </a:p>
      </dgm:t>
    </dgm:pt>
    <dgm:pt modelId="{22BA7A25-5FEA-41CF-B855-D29FFC1D344B}" type="parTrans" cxnId="{6CDC37D0-4788-456E-8BEB-1003520D660C}">
      <dgm:prSet/>
      <dgm:spPr/>
      <dgm:t>
        <a:bodyPr/>
        <a:lstStyle/>
        <a:p>
          <a:endParaRPr lang="en-US"/>
        </a:p>
      </dgm:t>
    </dgm:pt>
    <dgm:pt modelId="{DF2CD6E3-2616-466D-BCB9-C03A41B5358A}" type="sibTrans" cxnId="{6CDC37D0-4788-456E-8BEB-1003520D660C}">
      <dgm:prSet/>
      <dgm:spPr/>
      <dgm:t>
        <a:bodyPr/>
        <a:lstStyle/>
        <a:p>
          <a:endParaRPr lang="en-US"/>
        </a:p>
      </dgm:t>
    </dgm:pt>
    <dgm:pt modelId="{11E1921D-BD1F-4867-904C-B678093F8F44}">
      <dgm:prSet/>
      <dgm:spPr/>
      <dgm:t>
        <a:bodyPr/>
        <a:lstStyle/>
        <a:p>
          <a:r>
            <a:rPr lang="ru-KZ"/>
            <a:t>тьютор (индивидуальное консультирование), </a:t>
          </a:r>
          <a:endParaRPr lang="en-US"/>
        </a:p>
      </dgm:t>
    </dgm:pt>
    <dgm:pt modelId="{29FE5456-D378-49F5-9CF1-720B57361A75}" type="parTrans" cxnId="{BD1CF2E6-90D0-415F-8DF8-E92B75363C83}">
      <dgm:prSet/>
      <dgm:spPr/>
      <dgm:t>
        <a:bodyPr/>
        <a:lstStyle/>
        <a:p>
          <a:endParaRPr lang="en-US"/>
        </a:p>
      </dgm:t>
    </dgm:pt>
    <dgm:pt modelId="{3982385A-77AA-4443-8BE4-0E22D565C56C}" type="sibTrans" cxnId="{BD1CF2E6-90D0-415F-8DF8-E92B75363C83}">
      <dgm:prSet/>
      <dgm:spPr/>
      <dgm:t>
        <a:bodyPr/>
        <a:lstStyle/>
        <a:p>
          <a:endParaRPr lang="en-US"/>
        </a:p>
      </dgm:t>
    </dgm:pt>
    <dgm:pt modelId="{12A43E33-8D8B-4736-AC4A-56B9AE72B0C1}">
      <dgm:prSet/>
      <dgm:spPr/>
      <dgm:t>
        <a:bodyPr/>
        <a:lstStyle/>
        <a:p>
          <a:r>
            <a:rPr lang="ru-KZ"/>
            <a:t>коррекционный педагог, тренер по креативности, критическому мышлению и развитию мозга (майнд-фитнес), </a:t>
          </a:r>
          <a:endParaRPr lang="en-US"/>
        </a:p>
      </dgm:t>
    </dgm:pt>
    <dgm:pt modelId="{E3F82A9D-D45D-418D-8E80-5BA1B8307635}" type="parTrans" cxnId="{BCB36FBC-4772-4137-84FC-CAA0AAB1B688}">
      <dgm:prSet/>
      <dgm:spPr/>
      <dgm:t>
        <a:bodyPr/>
        <a:lstStyle/>
        <a:p>
          <a:endParaRPr lang="en-US"/>
        </a:p>
      </dgm:t>
    </dgm:pt>
    <dgm:pt modelId="{06D2EC08-8774-4F02-AD17-8F99A2FA78AE}" type="sibTrans" cxnId="{BCB36FBC-4772-4137-84FC-CAA0AAB1B688}">
      <dgm:prSet/>
      <dgm:spPr/>
      <dgm:t>
        <a:bodyPr/>
        <a:lstStyle/>
        <a:p>
          <a:endParaRPr lang="en-US"/>
        </a:p>
      </dgm:t>
    </dgm:pt>
    <dgm:pt modelId="{9F711C78-3B28-4E15-ADF9-036315A3A9B1}">
      <dgm:prSet/>
      <dgm:spPr/>
      <dgm:t>
        <a:bodyPr/>
        <a:lstStyle/>
        <a:p>
          <a:r>
            <a:rPr lang="ru-KZ"/>
            <a:t>консультант по развитию карьеры;</a:t>
          </a:r>
          <a:endParaRPr lang="en-US"/>
        </a:p>
      </dgm:t>
    </dgm:pt>
    <dgm:pt modelId="{D0D08FB6-65B2-4745-B6E1-684DE69F0590}" type="parTrans" cxnId="{737CB071-7DD9-44F9-AB0B-2CE7536D3635}">
      <dgm:prSet/>
      <dgm:spPr/>
      <dgm:t>
        <a:bodyPr/>
        <a:lstStyle/>
        <a:p>
          <a:endParaRPr lang="en-US"/>
        </a:p>
      </dgm:t>
    </dgm:pt>
    <dgm:pt modelId="{D443338F-6E28-4A4E-982C-652DC5E13812}" type="sibTrans" cxnId="{737CB071-7DD9-44F9-AB0B-2CE7536D3635}">
      <dgm:prSet/>
      <dgm:spPr/>
      <dgm:t>
        <a:bodyPr/>
        <a:lstStyle/>
        <a:p>
          <a:endParaRPr lang="en-US"/>
        </a:p>
      </dgm:t>
    </dgm:pt>
    <dgm:pt modelId="{69601E0F-0E85-4CA7-9307-4C9613FFCFCC}">
      <dgm:prSet/>
      <dgm:spPr/>
      <dgm:t>
        <a:bodyPr/>
        <a:lstStyle/>
        <a:p>
          <a:r>
            <a:rPr lang="ru-KZ"/>
            <a:t>модератор (в т.ч. в социальных медиа), блогер, модератор групп, </a:t>
          </a:r>
          <a:endParaRPr lang="en-US"/>
        </a:p>
      </dgm:t>
    </dgm:pt>
    <dgm:pt modelId="{D2646E4F-5EBF-4800-82DE-F7FEAAE15E52}" type="parTrans" cxnId="{12D727DC-676B-4518-8226-D084F730CF75}">
      <dgm:prSet/>
      <dgm:spPr/>
      <dgm:t>
        <a:bodyPr/>
        <a:lstStyle/>
        <a:p>
          <a:endParaRPr lang="en-US"/>
        </a:p>
      </dgm:t>
    </dgm:pt>
    <dgm:pt modelId="{DDFD3F9C-01B1-490F-A639-F592F34366F1}" type="sibTrans" cxnId="{12D727DC-676B-4518-8226-D084F730CF75}">
      <dgm:prSet/>
      <dgm:spPr/>
      <dgm:t>
        <a:bodyPr/>
        <a:lstStyle/>
        <a:p>
          <a:endParaRPr lang="en-US"/>
        </a:p>
      </dgm:t>
    </dgm:pt>
    <dgm:pt modelId="{AFAED5E8-E8F8-475A-B658-E185CF0A0126}">
      <dgm:prSet/>
      <dgm:spPr/>
      <dgm:t>
        <a:bodyPr/>
        <a:lstStyle/>
        <a:p>
          <a:r>
            <a:rPr lang="ru-KZ"/>
            <a:t>фасилитатор, игротехник, </a:t>
          </a:r>
          <a:endParaRPr lang="en-US"/>
        </a:p>
      </dgm:t>
    </dgm:pt>
    <dgm:pt modelId="{D3061A09-D1FF-4BE7-8DB1-B3FCCFD99076}" type="parTrans" cxnId="{BA0044B4-6E92-4543-93AE-7BCA6C7EB9DD}">
      <dgm:prSet/>
      <dgm:spPr/>
      <dgm:t>
        <a:bodyPr/>
        <a:lstStyle/>
        <a:p>
          <a:endParaRPr lang="en-US"/>
        </a:p>
      </dgm:t>
    </dgm:pt>
    <dgm:pt modelId="{C7E6898E-B841-4F3D-B447-2E00BB68EFE3}" type="sibTrans" cxnId="{BA0044B4-6E92-4543-93AE-7BCA6C7EB9DD}">
      <dgm:prSet/>
      <dgm:spPr/>
      <dgm:t>
        <a:bodyPr/>
        <a:lstStyle/>
        <a:p>
          <a:endParaRPr lang="en-US"/>
        </a:p>
      </dgm:t>
    </dgm:pt>
    <dgm:pt modelId="{27FD2DC0-161E-4761-856A-635405B58E6D}">
      <dgm:prSet/>
      <dgm:spPr/>
      <dgm:t>
        <a:bodyPr/>
        <a:lstStyle/>
        <a:p>
          <a:r>
            <a:rPr lang="ru-KZ"/>
            <a:t>медиатор конфликтов; </a:t>
          </a:r>
          <a:endParaRPr lang="en-US"/>
        </a:p>
      </dgm:t>
    </dgm:pt>
    <dgm:pt modelId="{EEBE190A-D9DE-42AB-8922-DA5036C34CE9}" type="parTrans" cxnId="{F2F33FFA-2036-4B03-BAAA-202186104DC6}">
      <dgm:prSet/>
      <dgm:spPr/>
      <dgm:t>
        <a:bodyPr/>
        <a:lstStyle/>
        <a:p>
          <a:endParaRPr lang="en-US"/>
        </a:p>
      </dgm:t>
    </dgm:pt>
    <dgm:pt modelId="{5C113854-2CEC-4F3E-987F-D181F66D9DE7}" type="sibTrans" cxnId="{F2F33FFA-2036-4B03-BAAA-202186104DC6}">
      <dgm:prSet/>
      <dgm:spPr/>
      <dgm:t>
        <a:bodyPr/>
        <a:lstStyle/>
        <a:p>
          <a:endParaRPr lang="en-US"/>
        </a:p>
      </dgm:t>
    </dgm:pt>
    <dgm:pt modelId="{11B4AD78-D4C7-408F-82EB-D5059A7692C6}">
      <dgm:prSet/>
      <dgm:spPr/>
      <dgm:t>
        <a:bodyPr/>
        <a:lstStyle/>
        <a:p>
          <a:r>
            <a:rPr lang="ru-KZ"/>
            <a:t>создатель аудио- и видеоконтента; </a:t>
          </a:r>
          <a:endParaRPr lang="en-US"/>
        </a:p>
      </dgm:t>
    </dgm:pt>
    <dgm:pt modelId="{49AAEC68-1288-4217-AA17-345E1C00BFDF}" type="parTrans" cxnId="{AFD6D916-2363-4BED-B628-4E63D51D9A96}">
      <dgm:prSet/>
      <dgm:spPr/>
      <dgm:t>
        <a:bodyPr/>
        <a:lstStyle/>
        <a:p>
          <a:endParaRPr lang="en-US"/>
        </a:p>
      </dgm:t>
    </dgm:pt>
    <dgm:pt modelId="{CEAA56F8-9179-4EA4-8A92-5CA6E6CAD6CC}" type="sibTrans" cxnId="{AFD6D916-2363-4BED-B628-4E63D51D9A96}">
      <dgm:prSet/>
      <dgm:spPr/>
      <dgm:t>
        <a:bodyPr/>
        <a:lstStyle/>
        <a:p>
          <a:endParaRPr lang="en-US"/>
        </a:p>
      </dgm:t>
    </dgm:pt>
    <dgm:pt modelId="{EDEB4C18-DBCF-4FE4-9C55-39BF8F116E04}">
      <dgm:prSet/>
      <dgm:spPr/>
      <dgm:t>
        <a:bodyPr/>
        <a:lstStyle/>
        <a:p>
          <a:r>
            <a:rPr lang="ru-KZ"/>
            <a:t>инструктор по информационной безопасности; </a:t>
          </a:r>
          <a:endParaRPr lang="en-US"/>
        </a:p>
      </dgm:t>
    </dgm:pt>
    <dgm:pt modelId="{CC227C24-61A4-458B-ADC3-6691B389C494}" type="parTrans" cxnId="{F6B945D3-190C-48B6-9924-7D66200F38DC}">
      <dgm:prSet/>
      <dgm:spPr/>
      <dgm:t>
        <a:bodyPr/>
        <a:lstStyle/>
        <a:p>
          <a:endParaRPr lang="en-US"/>
        </a:p>
      </dgm:t>
    </dgm:pt>
    <dgm:pt modelId="{643C1B3C-EB92-4821-BCB4-AC77298A01EE}" type="sibTrans" cxnId="{F6B945D3-190C-48B6-9924-7D66200F38DC}">
      <dgm:prSet/>
      <dgm:spPr/>
      <dgm:t>
        <a:bodyPr/>
        <a:lstStyle/>
        <a:p>
          <a:endParaRPr lang="en-US"/>
        </a:p>
      </dgm:t>
    </dgm:pt>
    <dgm:pt modelId="{1D4EDC00-F0B9-4AD6-A7B1-D4ABE59F712E}">
      <dgm:prSet/>
      <dgm:spPr/>
      <dgm:t>
        <a:bodyPr/>
        <a:lstStyle/>
        <a:p>
          <a:r>
            <a:rPr lang="ru-KZ"/>
            <a:t>переводчик научных и образовательных текстов; </a:t>
          </a:r>
          <a:endParaRPr lang="en-US"/>
        </a:p>
      </dgm:t>
    </dgm:pt>
    <dgm:pt modelId="{EE932D75-D01F-4310-9CC8-FBFB46173CC8}" type="parTrans" cxnId="{AC4D2B3D-5C40-4049-9C0D-E7F9A81BAC0D}">
      <dgm:prSet/>
      <dgm:spPr/>
      <dgm:t>
        <a:bodyPr/>
        <a:lstStyle/>
        <a:p>
          <a:endParaRPr lang="en-US"/>
        </a:p>
      </dgm:t>
    </dgm:pt>
    <dgm:pt modelId="{AAF26646-1F57-4D99-90EA-41B79D1A5EBC}" type="sibTrans" cxnId="{AC4D2B3D-5C40-4049-9C0D-E7F9A81BAC0D}">
      <dgm:prSet/>
      <dgm:spPr/>
      <dgm:t>
        <a:bodyPr/>
        <a:lstStyle/>
        <a:p>
          <a:endParaRPr lang="en-US"/>
        </a:p>
      </dgm:t>
    </dgm:pt>
    <dgm:pt modelId="{22C96189-2D59-4EA5-99D4-8576314F1FC7}">
      <dgm:prSet/>
      <dgm:spPr/>
      <dgm:t>
        <a:bodyPr/>
        <a:lstStyle/>
        <a:p>
          <a:r>
            <a:rPr lang="ru-KZ"/>
            <a:t>дизайнер образовательной среды, модератор безопасной образовательной среды, </a:t>
          </a:r>
          <a:endParaRPr lang="en-US"/>
        </a:p>
      </dgm:t>
    </dgm:pt>
    <dgm:pt modelId="{A9086DDC-C5FC-4D9C-8992-3F62E378D652}" type="parTrans" cxnId="{674B10E1-D353-4510-9AC5-65D5E0DEB893}">
      <dgm:prSet/>
      <dgm:spPr/>
      <dgm:t>
        <a:bodyPr/>
        <a:lstStyle/>
        <a:p>
          <a:endParaRPr lang="en-US"/>
        </a:p>
      </dgm:t>
    </dgm:pt>
    <dgm:pt modelId="{E92DE134-1F95-48CE-8740-4CEA9A6C36C0}" type="sibTrans" cxnId="{674B10E1-D353-4510-9AC5-65D5E0DEB893}">
      <dgm:prSet/>
      <dgm:spPr/>
      <dgm:t>
        <a:bodyPr/>
        <a:lstStyle/>
        <a:p>
          <a:endParaRPr lang="en-US"/>
        </a:p>
      </dgm:t>
    </dgm:pt>
    <dgm:pt modelId="{ED9B333F-3501-4E62-ABE4-B44F9ACF835C}">
      <dgm:prSet/>
      <dgm:spPr/>
      <dgm:t>
        <a:bodyPr/>
        <a:lstStyle/>
        <a:p>
          <a:r>
            <a:rPr lang="ru-KZ"/>
            <a:t>создатель и модератор образовательных игровых средств (геймификация)</a:t>
          </a:r>
          <a:r>
            <a:rPr lang="ru-RU"/>
            <a:t> и виртуальной реальности</a:t>
          </a:r>
          <a:endParaRPr lang="en-US"/>
        </a:p>
      </dgm:t>
    </dgm:pt>
    <dgm:pt modelId="{9EB81832-D70C-4674-A873-2E7A0E614825}" type="parTrans" cxnId="{1B4129EA-9145-4E0F-A585-3F15E56A781E}">
      <dgm:prSet/>
      <dgm:spPr/>
      <dgm:t>
        <a:bodyPr/>
        <a:lstStyle/>
        <a:p>
          <a:endParaRPr lang="en-US"/>
        </a:p>
      </dgm:t>
    </dgm:pt>
    <dgm:pt modelId="{96EC1074-7C14-4B60-84AF-4F8EBF4E78AF}" type="sibTrans" cxnId="{1B4129EA-9145-4E0F-A585-3F15E56A781E}">
      <dgm:prSet/>
      <dgm:spPr/>
      <dgm:t>
        <a:bodyPr/>
        <a:lstStyle/>
        <a:p>
          <a:endParaRPr lang="en-US"/>
        </a:p>
      </dgm:t>
    </dgm:pt>
    <dgm:pt modelId="{C6E6C742-0DAC-42A1-A662-6B1D25BFD45D}" type="pres">
      <dgm:prSet presAssocID="{FD9726F6-D34F-48DD-B258-C5DBAB18CE30}" presName="vert0" presStyleCnt="0">
        <dgm:presLayoutVars>
          <dgm:dir/>
          <dgm:animOne val="branch"/>
          <dgm:animLvl val="lvl"/>
        </dgm:presLayoutVars>
      </dgm:prSet>
      <dgm:spPr/>
    </dgm:pt>
    <dgm:pt modelId="{590A192C-BE3E-48C0-AE04-C43C25DE015C}" type="pres">
      <dgm:prSet presAssocID="{917CCE72-EA84-42A5-B16D-79AC90F1241D}" presName="thickLine" presStyleLbl="alignNode1" presStyleIdx="0" presStyleCnt="16"/>
      <dgm:spPr/>
    </dgm:pt>
    <dgm:pt modelId="{16D27E93-1F0C-421A-8558-E3A94D2F4069}" type="pres">
      <dgm:prSet presAssocID="{917CCE72-EA84-42A5-B16D-79AC90F1241D}" presName="horz1" presStyleCnt="0"/>
      <dgm:spPr/>
    </dgm:pt>
    <dgm:pt modelId="{83953FC6-30FC-4F95-8749-2C892CBB83A6}" type="pres">
      <dgm:prSet presAssocID="{917CCE72-EA84-42A5-B16D-79AC90F1241D}" presName="tx1" presStyleLbl="revTx" presStyleIdx="0" presStyleCnt="16"/>
      <dgm:spPr/>
    </dgm:pt>
    <dgm:pt modelId="{F318FB47-2D2D-4B7E-BAC4-8C4E94851546}" type="pres">
      <dgm:prSet presAssocID="{917CCE72-EA84-42A5-B16D-79AC90F1241D}" presName="vert1" presStyleCnt="0"/>
      <dgm:spPr/>
    </dgm:pt>
    <dgm:pt modelId="{2E40AF75-B820-4206-8B14-B4D689D3CF76}" type="pres">
      <dgm:prSet presAssocID="{9D54A07C-41BD-46C2-AA0B-E272FADAA562}" presName="thickLine" presStyleLbl="alignNode1" presStyleIdx="1" presStyleCnt="16"/>
      <dgm:spPr/>
    </dgm:pt>
    <dgm:pt modelId="{E7D46CBD-EC85-4D23-88D0-CEF951D8C2A1}" type="pres">
      <dgm:prSet presAssocID="{9D54A07C-41BD-46C2-AA0B-E272FADAA562}" presName="horz1" presStyleCnt="0"/>
      <dgm:spPr/>
    </dgm:pt>
    <dgm:pt modelId="{1B99E192-EF62-424D-B8D7-2808D69379B8}" type="pres">
      <dgm:prSet presAssocID="{9D54A07C-41BD-46C2-AA0B-E272FADAA562}" presName="tx1" presStyleLbl="revTx" presStyleIdx="1" presStyleCnt="16"/>
      <dgm:spPr/>
    </dgm:pt>
    <dgm:pt modelId="{74DBE7FE-859D-4F22-8F41-46D6481F5C7F}" type="pres">
      <dgm:prSet presAssocID="{9D54A07C-41BD-46C2-AA0B-E272FADAA562}" presName="vert1" presStyleCnt="0"/>
      <dgm:spPr/>
    </dgm:pt>
    <dgm:pt modelId="{37D7CB88-5242-477C-9AFE-F031AE0EB809}" type="pres">
      <dgm:prSet presAssocID="{EA443DC2-6364-4F8C-9841-072E80CBC563}" presName="thickLine" presStyleLbl="alignNode1" presStyleIdx="2" presStyleCnt="16"/>
      <dgm:spPr/>
    </dgm:pt>
    <dgm:pt modelId="{6CD09DB3-28FC-420C-B7D5-E077257B9374}" type="pres">
      <dgm:prSet presAssocID="{EA443DC2-6364-4F8C-9841-072E80CBC563}" presName="horz1" presStyleCnt="0"/>
      <dgm:spPr/>
    </dgm:pt>
    <dgm:pt modelId="{AF6762D7-3767-412B-8930-FC0B89F6BD76}" type="pres">
      <dgm:prSet presAssocID="{EA443DC2-6364-4F8C-9841-072E80CBC563}" presName="tx1" presStyleLbl="revTx" presStyleIdx="2" presStyleCnt="16"/>
      <dgm:spPr/>
    </dgm:pt>
    <dgm:pt modelId="{E93A4165-993F-4753-ADE8-EF5ABE9541CC}" type="pres">
      <dgm:prSet presAssocID="{EA443DC2-6364-4F8C-9841-072E80CBC563}" presName="vert1" presStyleCnt="0"/>
      <dgm:spPr/>
    </dgm:pt>
    <dgm:pt modelId="{0BFE3C70-2EB1-44A8-8FE5-8CEF1831F3F6}" type="pres">
      <dgm:prSet presAssocID="{6FD68275-8BFD-48C3-8EC7-E4F7E7D95198}" presName="thickLine" presStyleLbl="alignNode1" presStyleIdx="3" presStyleCnt="16"/>
      <dgm:spPr/>
    </dgm:pt>
    <dgm:pt modelId="{E166EB3E-9ACE-452F-B10A-2A7128651875}" type="pres">
      <dgm:prSet presAssocID="{6FD68275-8BFD-48C3-8EC7-E4F7E7D95198}" presName="horz1" presStyleCnt="0"/>
      <dgm:spPr/>
    </dgm:pt>
    <dgm:pt modelId="{E8F2960C-E46C-4995-93FF-8FF4016BA1D5}" type="pres">
      <dgm:prSet presAssocID="{6FD68275-8BFD-48C3-8EC7-E4F7E7D95198}" presName="tx1" presStyleLbl="revTx" presStyleIdx="3" presStyleCnt="16"/>
      <dgm:spPr/>
    </dgm:pt>
    <dgm:pt modelId="{68DE27EA-4101-4FCD-92B7-1C6394CAD271}" type="pres">
      <dgm:prSet presAssocID="{6FD68275-8BFD-48C3-8EC7-E4F7E7D95198}" presName="vert1" presStyleCnt="0"/>
      <dgm:spPr/>
    </dgm:pt>
    <dgm:pt modelId="{F75D0EC3-B170-4468-8823-1A23768EB762}" type="pres">
      <dgm:prSet presAssocID="{E4ACE0F8-9294-4869-AECE-E64081A75E7A}" presName="thickLine" presStyleLbl="alignNode1" presStyleIdx="4" presStyleCnt="16"/>
      <dgm:spPr/>
    </dgm:pt>
    <dgm:pt modelId="{991B525E-DE68-4F6D-B618-50267B22C5F6}" type="pres">
      <dgm:prSet presAssocID="{E4ACE0F8-9294-4869-AECE-E64081A75E7A}" presName="horz1" presStyleCnt="0"/>
      <dgm:spPr/>
    </dgm:pt>
    <dgm:pt modelId="{6640CD73-BA1F-4CF3-9AB2-A8A41F261516}" type="pres">
      <dgm:prSet presAssocID="{E4ACE0F8-9294-4869-AECE-E64081A75E7A}" presName="tx1" presStyleLbl="revTx" presStyleIdx="4" presStyleCnt="16"/>
      <dgm:spPr/>
    </dgm:pt>
    <dgm:pt modelId="{051EDD4A-0145-42CE-9477-6C7AB1DD11DB}" type="pres">
      <dgm:prSet presAssocID="{E4ACE0F8-9294-4869-AECE-E64081A75E7A}" presName="vert1" presStyleCnt="0"/>
      <dgm:spPr/>
    </dgm:pt>
    <dgm:pt modelId="{8B1AD87D-4627-426D-9AE0-67F1C4171FC5}" type="pres">
      <dgm:prSet presAssocID="{11E1921D-BD1F-4867-904C-B678093F8F44}" presName="thickLine" presStyleLbl="alignNode1" presStyleIdx="5" presStyleCnt="16"/>
      <dgm:spPr/>
    </dgm:pt>
    <dgm:pt modelId="{D015B069-CF4F-48A3-A279-FA90ED80B1CF}" type="pres">
      <dgm:prSet presAssocID="{11E1921D-BD1F-4867-904C-B678093F8F44}" presName="horz1" presStyleCnt="0"/>
      <dgm:spPr/>
    </dgm:pt>
    <dgm:pt modelId="{FCF88C1B-2896-4CE4-8095-A3808301A4C5}" type="pres">
      <dgm:prSet presAssocID="{11E1921D-BD1F-4867-904C-B678093F8F44}" presName="tx1" presStyleLbl="revTx" presStyleIdx="5" presStyleCnt="16"/>
      <dgm:spPr/>
    </dgm:pt>
    <dgm:pt modelId="{3CFD39B9-074D-48CE-BE17-7BF0361B5A54}" type="pres">
      <dgm:prSet presAssocID="{11E1921D-BD1F-4867-904C-B678093F8F44}" presName="vert1" presStyleCnt="0"/>
      <dgm:spPr/>
    </dgm:pt>
    <dgm:pt modelId="{E1282479-B4E6-4899-8868-1CBA107268B5}" type="pres">
      <dgm:prSet presAssocID="{12A43E33-8D8B-4736-AC4A-56B9AE72B0C1}" presName="thickLine" presStyleLbl="alignNode1" presStyleIdx="6" presStyleCnt="16"/>
      <dgm:spPr/>
    </dgm:pt>
    <dgm:pt modelId="{0A853CE7-1C22-49D3-8EEF-624DBAA4378E}" type="pres">
      <dgm:prSet presAssocID="{12A43E33-8D8B-4736-AC4A-56B9AE72B0C1}" presName="horz1" presStyleCnt="0"/>
      <dgm:spPr/>
    </dgm:pt>
    <dgm:pt modelId="{4912843E-A157-46DD-9D90-CB280CE4D291}" type="pres">
      <dgm:prSet presAssocID="{12A43E33-8D8B-4736-AC4A-56B9AE72B0C1}" presName="tx1" presStyleLbl="revTx" presStyleIdx="6" presStyleCnt="16"/>
      <dgm:spPr/>
    </dgm:pt>
    <dgm:pt modelId="{6630295A-9902-4092-9239-685C79FAFA6D}" type="pres">
      <dgm:prSet presAssocID="{12A43E33-8D8B-4736-AC4A-56B9AE72B0C1}" presName="vert1" presStyleCnt="0"/>
      <dgm:spPr/>
    </dgm:pt>
    <dgm:pt modelId="{3FB3EF8B-EF90-4BA4-8C34-EB34487BE6EE}" type="pres">
      <dgm:prSet presAssocID="{9F711C78-3B28-4E15-ADF9-036315A3A9B1}" presName="thickLine" presStyleLbl="alignNode1" presStyleIdx="7" presStyleCnt="16"/>
      <dgm:spPr/>
    </dgm:pt>
    <dgm:pt modelId="{20302871-4BFC-48DF-B27E-8634B8DD15C5}" type="pres">
      <dgm:prSet presAssocID="{9F711C78-3B28-4E15-ADF9-036315A3A9B1}" presName="horz1" presStyleCnt="0"/>
      <dgm:spPr/>
    </dgm:pt>
    <dgm:pt modelId="{C8A51527-28C8-451E-A9B6-538B43B156FB}" type="pres">
      <dgm:prSet presAssocID="{9F711C78-3B28-4E15-ADF9-036315A3A9B1}" presName="tx1" presStyleLbl="revTx" presStyleIdx="7" presStyleCnt="16"/>
      <dgm:spPr/>
    </dgm:pt>
    <dgm:pt modelId="{2569AB08-CDD4-49E4-B6AE-DCF1B7876E82}" type="pres">
      <dgm:prSet presAssocID="{9F711C78-3B28-4E15-ADF9-036315A3A9B1}" presName="vert1" presStyleCnt="0"/>
      <dgm:spPr/>
    </dgm:pt>
    <dgm:pt modelId="{7E050606-6B79-493F-8DBE-F7CB3330C7B7}" type="pres">
      <dgm:prSet presAssocID="{69601E0F-0E85-4CA7-9307-4C9613FFCFCC}" presName="thickLine" presStyleLbl="alignNode1" presStyleIdx="8" presStyleCnt="16"/>
      <dgm:spPr/>
    </dgm:pt>
    <dgm:pt modelId="{A9045EB3-8078-4CC8-9D4F-4DB2333FE7F4}" type="pres">
      <dgm:prSet presAssocID="{69601E0F-0E85-4CA7-9307-4C9613FFCFCC}" presName="horz1" presStyleCnt="0"/>
      <dgm:spPr/>
    </dgm:pt>
    <dgm:pt modelId="{2FD4D093-CBE8-47C3-8B48-B7E61F97BBE9}" type="pres">
      <dgm:prSet presAssocID="{69601E0F-0E85-4CA7-9307-4C9613FFCFCC}" presName="tx1" presStyleLbl="revTx" presStyleIdx="8" presStyleCnt="16"/>
      <dgm:spPr/>
    </dgm:pt>
    <dgm:pt modelId="{9607605E-4FE9-4D2F-AF5C-45854026960D}" type="pres">
      <dgm:prSet presAssocID="{69601E0F-0E85-4CA7-9307-4C9613FFCFCC}" presName="vert1" presStyleCnt="0"/>
      <dgm:spPr/>
    </dgm:pt>
    <dgm:pt modelId="{887D66EE-135D-482C-B16F-990B2881593C}" type="pres">
      <dgm:prSet presAssocID="{AFAED5E8-E8F8-475A-B658-E185CF0A0126}" presName="thickLine" presStyleLbl="alignNode1" presStyleIdx="9" presStyleCnt="16"/>
      <dgm:spPr/>
    </dgm:pt>
    <dgm:pt modelId="{B5C3BD61-64A6-46C5-9DB9-9B02F67839B4}" type="pres">
      <dgm:prSet presAssocID="{AFAED5E8-E8F8-475A-B658-E185CF0A0126}" presName="horz1" presStyleCnt="0"/>
      <dgm:spPr/>
    </dgm:pt>
    <dgm:pt modelId="{2CBC8CBF-873F-4E95-88B2-BCEC073C3251}" type="pres">
      <dgm:prSet presAssocID="{AFAED5E8-E8F8-475A-B658-E185CF0A0126}" presName="tx1" presStyleLbl="revTx" presStyleIdx="9" presStyleCnt="16"/>
      <dgm:spPr/>
    </dgm:pt>
    <dgm:pt modelId="{EF4991BC-1B27-409A-9CA9-4651FEC70DF1}" type="pres">
      <dgm:prSet presAssocID="{AFAED5E8-E8F8-475A-B658-E185CF0A0126}" presName="vert1" presStyleCnt="0"/>
      <dgm:spPr/>
    </dgm:pt>
    <dgm:pt modelId="{E47C79A1-AA58-4C6E-801F-A28FC5D9AB4F}" type="pres">
      <dgm:prSet presAssocID="{27FD2DC0-161E-4761-856A-635405B58E6D}" presName="thickLine" presStyleLbl="alignNode1" presStyleIdx="10" presStyleCnt="16"/>
      <dgm:spPr/>
    </dgm:pt>
    <dgm:pt modelId="{BBFB88D0-83D0-4FC4-8E5D-B9FF4FCFA77C}" type="pres">
      <dgm:prSet presAssocID="{27FD2DC0-161E-4761-856A-635405B58E6D}" presName="horz1" presStyleCnt="0"/>
      <dgm:spPr/>
    </dgm:pt>
    <dgm:pt modelId="{3A346149-30AF-4DB9-869C-EEDB62015F5F}" type="pres">
      <dgm:prSet presAssocID="{27FD2DC0-161E-4761-856A-635405B58E6D}" presName="tx1" presStyleLbl="revTx" presStyleIdx="10" presStyleCnt="16"/>
      <dgm:spPr/>
    </dgm:pt>
    <dgm:pt modelId="{94DDEB43-FF03-47A1-8722-E34141B97349}" type="pres">
      <dgm:prSet presAssocID="{27FD2DC0-161E-4761-856A-635405B58E6D}" presName="vert1" presStyleCnt="0"/>
      <dgm:spPr/>
    </dgm:pt>
    <dgm:pt modelId="{3F6974D6-3BED-4541-A392-2CD4E8402A28}" type="pres">
      <dgm:prSet presAssocID="{11B4AD78-D4C7-408F-82EB-D5059A7692C6}" presName="thickLine" presStyleLbl="alignNode1" presStyleIdx="11" presStyleCnt="16"/>
      <dgm:spPr/>
    </dgm:pt>
    <dgm:pt modelId="{78751EE1-7C25-497F-A894-8BC5B1641CB2}" type="pres">
      <dgm:prSet presAssocID="{11B4AD78-D4C7-408F-82EB-D5059A7692C6}" presName="horz1" presStyleCnt="0"/>
      <dgm:spPr/>
    </dgm:pt>
    <dgm:pt modelId="{05FF187D-00EE-44DF-B9F9-CBDA07C1D170}" type="pres">
      <dgm:prSet presAssocID="{11B4AD78-D4C7-408F-82EB-D5059A7692C6}" presName="tx1" presStyleLbl="revTx" presStyleIdx="11" presStyleCnt="16"/>
      <dgm:spPr/>
    </dgm:pt>
    <dgm:pt modelId="{D37B3CE1-E17E-443B-8E7D-BFA8F4534071}" type="pres">
      <dgm:prSet presAssocID="{11B4AD78-D4C7-408F-82EB-D5059A7692C6}" presName="vert1" presStyleCnt="0"/>
      <dgm:spPr/>
    </dgm:pt>
    <dgm:pt modelId="{5BA05E5C-F16D-44C4-850A-2C3A3DE81F44}" type="pres">
      <dgm:prSet presAssocID="{EDEB4C18-DBCF-4FE4-9C55-39BF8F116E04}" presName="thickLine" presStyleLbl="alignNode1" presStyleIdx="12" presStyleCnt="16"/>
      <dgm:spPr/>
    </dgm:pt>
    <dgm:pt modelId="{0C760889-FBF0-401F-9CCA-F00D4619084A}" type="pres">
      <dgm:prSet presAssocID="{EDEB4C18-DBCF-4FE4-9C55-39BF8F116E04}" presName="horz1" presStyleCnt="0"/>
      <dgm:spPr/>
    </dgm:pt>
    <dgm:pt modelId="{7C57DCCF-71B1-42A8-9A8D-E2D98CD3E8DB}" type="pres">
      <dgm:prSet presAssocID="{EDEB4C18-DBCF-4FE4-9C55-39BF8F116E04}" presName="tx1" presStyleLbl="revTx" presStyleIdx="12" presStyleCnt="16"/>
      <dgm:spPr/>
    </dgm:pt>
    <dgm:pt modelId="{E1E4D811-022C-4815-9261-8DBD6E8BDEDB}" type="pres">
      <dgm:prSet presAssocID="{EDEB4C18-DBCF-4FE4-9C55-39BF8F116E04}" presName="vert1" presStyleCnt="0"/>
      <dgm:spPr/>
    </dgm:pt>
    <dgm:pt modelId="{C7FDE6BE-EDBF-43A3-BF81-95D7260DE47D}" type="pres">
      <dgm:prSet presAssocID="{1D4EDC00-F0B9-4AD6-A7B1-D4ABE59F712E}" presName="thickLine" presStyleLbl="alignNode1" presStyleIdx="13" presStyleCnt="16"/>
      <dgm:spPr/>
    </dgm:pt>
    <dgm:pt modelId="{6C3D9AE2-2179-4D1F-BE1F-8D2EA6DC7FD8}" type="pres">
      <dgm:prSet presAssocID="{1D4EDC00-F0B9-4AD6-A7B1-D4ABE59F712E}" presName="horz1" presStyleCnt="0"/>
      <dgm:spPr/>
    </dgm:pt>
    <dgm:pt modelId="{5F895C97-4A90-4121-BD1C-FC5DB99E8F0E}" type="pres">
      <dgm:prSet presAssocID="{1D4EDC00-F0B9-4AD6-A7B1-D4ABE59F712E}" presName="tx1" presStyleLbl="revTx" presStyleIdx="13" presStyleCnt="16"/>
      <dgm:spPr/>
    </dgm:pt>
    <dgm:pt modelId="{4578D866-AFB4-413F-9F30-D883317646C7}" type="pres">
      <dgm:prSet presAssocID="{1D4EDC00-F0B9-4AD6-A7B1-D4ABE59F712E}" presName="vert1" presStyleCnt="0"/>
      <dgm:spPr/>
    </dgm:pt>
    <dgm:pt modelId="{378FD940-6904-4AAC-83D1-EFF08C51204C}" type="pres">
      <dgm:prSet presAssocID="{22C96189-2D59-4EA5-99D4-8576314F1FC7}" presName="thickLine" presStyleLbl="alignNode1" presStyleIdx="14" presStyleCnt="16"/>
      <dgm:spPr/>
    </dgm:pt>
    <dgm:pt modelId="{DEC0CE02-C868-48F5-8B17-8421A04CF0D7}" type="pres">
      <dgm:prSet presAssocID="{22C96189-2D59-4EA5-99D4-8576314F1FC7}" presName="horz1" presStyleCnt="0"/>
      <dgm:spPr/>
    </dgm:pt>
    <dgm:pt modelId="{BFD635A9-CA02-4AD4-ACAB-3FF068108877}" type="pres">
      <dgm:prSet presAssocID="{22C96189-2D59-4EA5-99D4-8576314F1FC7}" presName="tx1" presStyleLbl="revTx" presStyleIdx="14" presStyleCnt="16"/>
      <dgm:spPr/>
    </dgm:pt>
    <dgm:pt modelId="{C3E7ED09-CFED-4BC9-8835-4D37E79D3277}" type="pres">
      <dgm:prSet presAssocID="{22C96189-2D59-4EA5-99D4-8576314F1FC7}" presName="vert1" presStyleCnt="0"/>
      <dgm:spPr/>
    </dgm:pt>
    <dgm:pt modelId="{E1E28D67-A04C-4270-A204-08054B94FCBD}" type="pres">
      <dgm:prSet presAssocID="{ED9B333F-3501-4E62-ABE4-B44F9ACF835C}" presName="thickLine" presStyleLbl="alignNode1" presStyleIdx="15" presStyleCnt="16"/>
      <dgm:spPr/>
    </dgm:pt>
    <dgm:pt modelId="{C8F3344A-D2C2-41D9-AD80-5AD284A779AC}" type="pres">
      <dgm:prSet presAssocID="{ED9B333F-3501-4E62-ABE4-B44F9ACF835C}" presName="horz1" presStyleCnt="0"/>
      <dgm:spPr/>
    </dgm:pt>
    <dgm:pt modelId="{7A824A55-BB22-4EDE-9991-B15819106096}" type="pres">
      <dgm:prSet presAssocID="{ED9B333F-3501-4E62-ABE4-B44F9ACF835C}" presName="tx1" presStyleLbl="revTx" presStyleIdx="15" presStyleCnt="16"/>
      <dgm:spPr/>
    </dgm:pt>
    <dgm:pt modelId="{1D31FC01-176C-4FAC-856A-D844A99DD3B6}" type="pres">
      <dgm:prSet presAssocID="{ED9B333F-3501-4E62-ABE4-B44F9ACF835C}" presName="vert1" presStyleCnt="0"/>
      <dgm:spPr/>
    </dgm:pt>
  </dgm:ptLst>
  <dgm:cxnLst>
    <dgm:cxn modelId="{487FB20C-003A-4616-9BEB-B2E49FEF07A5}" srcId="{FD9726F6-D34F-48DD-B258-C5DBAB18CE30}" destId="{9D54A07C-41BD-46C2-AA0B-E272FADAA562}" srcOrd="1" destOrd="0" parTransId="{CB043F57-F2E7-4DAE-94C8-D73306A2F8B8}" sibTransId="{924616B7-7B8A-404D-997D-95B234FDAE01}"/>
    <dgm:cxn modelId="{AFD6D916-2363-4BED-B628-4E63D51D9A96}" srcId="{FD9726F6-D34F-48DD-B258-C5DBAB18CE30}" destId="{11B4AD78-D4C7-408F-82EB-D5059A7692C6}" srcOrd="11" destOrd="0" parTransId="{49AAEC68-1288-4217-AA17-345E1C00BFDF}" sibTransId="{CEAA56F8-9179-4EA4-8A92-5CA6E6CAD6CC}"/>
    <dgm:cxn modelId="{FEFB9E1E-C10F-47F9-B5CF-87FAB9D4C159}" srcId="{FD9726F6-D34F-48DD-B258-C5DBAB18CE30}" destId="{EA443DC2-6364-4F8C-9841-072E80CBC563}" srcOrd="2" destOrd="0" parTransId="{CB02FAC8-F08E-437D-AFA3-DA8721A155FB}" sibTransId="{3A0A373F-EFAE-486B-8F7C-C48F915C791E}"/>
    <dgm:cxn modelId="{868D572B-D123-4AA3-9585-E8DC9270F321}" srcId="{FD9726F6-D34F-48DD-B258-C5DBAB18CE30}" destId="{6FD68275-8BFD-48C3-8EC7-E4F7E7D95198}" srcOrd="3" destOrd="0" parTransId="{064898BE-CA0D-421D-98C9-BDAE265883F2}" sibTransId="{2974A40E-48A8-41B9-BEF9-ADF61B42E3EB}"/>
    <dgm:cxn modelId="{027B2236-F8B5-4155-A3CA-E1F9E7CD9397}" type="presOf" srcId="{ED9B333F-3501-4E62-ABE4-B44F9ACF835C}" destId="{7A824A55-BB22-4EDE-9991-B15819106096}" srcOrd="0" destOrd="0" presId="urn:microsoft.com/office/officeart/2008/layout/LinedList"/>
    <dgm:cxn modelId="{AC4D2B3D-5C40-4049-9C0D-E7F9A81BAC0D}" srcId="{FD9726F6-D34F-48DD-B258-C5DBAB18CE30}" destId="{1D4EDC00-F0B9-4AD6-A7B1-D4ABE59F712E}" srcOrd="13" destOrd="0" parTransId="{EE932D75-D01F-4310-9CC8-FBFB46173CC8}" sibTransId="{AAF26646-1F57-4D99-90EA-41B79D1A5EBC}"/>
    <dgm:cxn modelId="{38F9C962-0A12-454B-85E0-15B8AA00AF27}" type="presOf" srcId="{EA443DC2-6364-4F8C-9841-072E80CBC563}" destId="{AF6762D7-3767-412B-8930-FC0B89F6BD76}" srcOrd="0" destOrd="0" presId="urn:microsoft.com/office/officeart/2008/layout/LinedList"/>
    <dgm:cxn modelId="{F2671764-110B-458B-8D96-1CD90A12C07F}" type="presOf" srcId="{9F711C78-3B28-4E15-ADF9-036315A3A9B1}" destId="{C8A51527-28C8-451E-A9B6-538B43B156FB}" srcOrd="0" destOrd="0" presId="urn:microsoft.com/office/officeart/2008/layout/LinedList"/>
    <dgm:cxn modelId="{9A3B8065-A019-42BF-B7AC-2FAED985DF34}" type="presOf" srcId="{9D54A07C-41BD-46C2-AA0B-E272FADAA562}" destId="{1B99E192-EF62-424D-B8D7-2808D69379B8}" srcOrd="0" destOrd="0" presId="urn:microsoft.com/office/officeart/2008/layout/LinedList"/>
    <dgm:cxn modelId="{737CB071-7DD9-44F9-AB0B-2CE7536D3635}" srcId="{FD9726F6-D34F-48DD-B258-C5DBAB18CE30}" destId="{9F711C78-3B28-4E15-ADF9-036315A3A9B1}" srcOrd="7" destOrd="0" parTransId="{D0D08FB6-65B2-4745-B6E1-684DE69F0590}" sibTransId="{D443338F-6E28-4A4E-982C-652DC5E13812}"/>
    <dgm:cxn modelId="{7E6AC07F-1977-4124-B3C4-A0852D58F101}" type="presOf" srcId="{11E1921D-BD1F-4867-904C-B678093F8F44}" destId="{FCF88C1B-2896-4CE4-8095-A3808301A4C5}" srcOrd="0" destOrd="0" presId="urn:microsoft.com/office/officeart/2008/layout/LinedList"/>
    <dgm:cxn modelId="{85FA8D80-244C-4B91-850A-1C2F0FAE74C3}" type="presOf" srcId="{AFAED5E8-E8F8-475A-B658-E185CF0A0126}" destId="{2CBC8CBF-873F-4E95-88B2-BCEC073C3251}" srcOrd="0" destOrd="0" presId="urn:microsoft.com/office/officeart/2008/layout/LinedList"/>
    <dgm:cxn modelId="{F276A688-D745-4CA6-845A-64455A5BF8EF}" type="presOf" srcId="{69601E0F-0E85-4CA7-9307-4C9613FFCFCC}" destId="{2FD4D093-CBE8-47C3-8B48-B7E61F97BBE9}" srcOrd="0" destOrd="0" presId="urn:microsoft.com/office/officeart/2008/layout/LinedList"/>
    <dgm:cxn modelId="{34C703A8-E1C9-4703-BBBF-0DC77EC143DD}" type="presOf" srcId="{22C96189-2D59-4EA5-99D4-8576314F1FC7}" destId="{BFD635A9-CA02-4AD4-ACAB-3FF068108877}" srcOrd="0" destOrd="0" presId="urn:microsoft.com/office/officeart/2008/layout/LinedList"/>
    <dgm:cxn modelId="{BA0044B4-6E92-4543-93AE-7BCA6C7EB9DD}" srcId="{FD9726F6-D34F-48DD-B258-C5DBAB18CE30}" destId="{AFAED5E8-E8F8-475A-B658-E185CF0A0126}" srcOrd="9" destOrd="0" parTransId="{D3061A09-D1FF-4BE7-8DB1-B3FCCFD99076}" sibTransId="{C7E6898E-B841-4F3D-B447-2E00BB68EFE3}"/>
    <dgm:cxn modelId="{E1A16EB5-A282-4709-9BD3-113029E4E939}" type="presOf" srcId="{FD9726F6-D34F-48DD-B258-C5DBAB18CE30}" destId="{C6E6C742-0DAC-42A1-A662-6B1D25BFD45D}" srcOrd="0" destOrd="0" presId="urn:microsoft.com/office/officeart/2008/layout/LinedList"/>
    <dgm:cxn modelId="{9CAD80B9-B93A-4567-8401-F65E8E89688A}" type="presOf" srcId="{27FD2DC0-161E-4761-856A-635405B58E6D}" destId="{3A346149-30AF-4DB9-869C-EEDB62015F5F}" srcOrd="0" destOrd="0" presId="urn:microsoft.com/office/officeart/2008/layout/LinedList"/>
    <dgm:cxn modelId="{21C689BA-61D1-4552-BFE1-6CC25DF667FE}" type="presOf" srcId="{12A43E33-8D8B-4736-AC4A-56B9AE72B0C1}" destId="{4912843E-A157-46DD-9D90-CB280CE4D291}" srcOrd="0" destOrd="0" presId="urn:microsoft.com/office/officeart/2008/layout/LinedList"/>
    <dgm:cxn modelId="{BCB36FBC-4772-4137-84FC-CAA0AAB1B688}" srcId="{FD9726F6-D34F-48DD-B258-C5DBAB18CE30}" destId="{12A43E33-8D8B-4736-AC4A-56B9AE72B0C1}" srcOrd="6" destOrd="0" parTransId="{E3F82A9D-D45D-418D-8E80-5BA1B8307635}" sibTransId="{06D2EC08-8774-4F02-AD17-8F99A2FA78AE}"/>
    <dgm:cxn modelId="{28709FBC-E164-433B-8E80-4D33964974C0}" type="presOf" srcId="{6FD68275-8BFD-48C3-8EC7-E4F7E7D95198}" destId="{E8F2960C-E46C-4995-93FF-8FF4016BA1D5}" srcOrd="0" destOrd="0" presId="urn:microsoft.com/office/officeart/2008/layout/LinedList"/>
    <dgm:cxn modelId="{80F28EC9-9CDE-4DE1-BE2C-CD68BE15CEAB}" type="presOf" srcId="{1D4EDC00-F0B9-4AD6-A7B1-D4ABE59F712E}" destId="{5F895C97-4A90-4121-BD1C-FC5DB99E8F0E}" srcOrd="0" destOrd="0" presId="urn:microsoft.com/office/officeart/2008/layout/LinedList"/>
    <dgm:cxn modelId="{6CDC37D0-4788-456E-8BEB-1003520D660C}" srcId="{FD9726F6-D34F-48DD-B258-C5DBAB18CE30}" destId="{E4ACE0F8-9294-4869-AECE-E64081A75E7A}" srcOrd="4" destOrd="0" parTransId="{22BA7A25-5FEA-41CF-B855-D29FFC1D344B}" sibTransId="{DF2CD6E3-2616-466D-BCB9-C03A41B5358A}"/>
    <dgm:cxn modelId="{F6B945D3-190C-48B6-9924-7D66200F38DC}" srcId="{FD9726F6-D34F-48DD-B258-C5DBAB18CE30}" destId="{EDEB4C18-DBCF-4FE4-9C55-39BF8F116E04}" srcOrd="12" destOrd="0" parTransId="{CC227C24-61A4-458B-ADC3-6691B389C494}" sibTransId="{643C1B3C-EB92-4821-BCB4-AC77298A01EE}"/>
    <dgm:cxn modelId="{12D727DC-676B-4518-8226-D084F730CF75}" srcId="{FD9726F6-D34F-48DD-B258-C5DBAB18CE30}" destId="{69601E0F-0E85-4CA7-9307-4C9613FFCFCC}" srcOrd="8" destOrd="0" parTransId="{D2646E4F-5EBF-4800-82DE-F7FEAAE15E52}" sibTransId="{DDFD3F9C-01B1-490F-A639-F592F34366F1}"/>
    <dgm:cxn modelId="{24DBDCDF-609B-4463-A21A-D4838B365F33}" type="presOf" srcId="{917CCE72-EA84-42A5-B16D-79AC90F1241D}" destId="{83953FC6-30FC-4F95-8749-2C892CBB83A6}" srcOrd="0" destOrd="0" presId="urn:microsoft.com/office/officeart/2008/layout/LinedList"/>
    <dgm:cxn modelId="{674B10E1-D353-4510-9AC5-65D5E0DEB893}" srcId="{FD9726F6-D34F-48DD-B258-C5DBAB18CE30}" destId="{22C96189-2D59-4EA5-99D4-8576314F1FC7}" srcOrd="14" destOrd="0" parTransId="{A9086DDC-C5FC-4D9C-8992-3F62E378D652}" sibTransId="{E92DE134-1F95-48CE-8740-4CEA9A6C36C0}"/>
    <dgm:cxn modelId="{DD616CE5-512F-494D-9C07-1827C051A77B}" type="presOf" srcId="{11B4AD78-D4C7-408F-82EB-D5059A7692C6}" destId="{05FF187D-00EE-44DF-B9F9-CBDA07C1D170}" srcOrd="0" destOrd="0" presId="urn:microsoft.com/office/officeart/2008/layout/LinedList"/>
    <dgm:cxn modelId="{BD1CF2E6-90D0-415F-8DF8-E92B75363C83}" srcId="{FD9726F6-D34F-48DD-B258-C5DBAB18CE30}" destId="{11E1921D-BD1F-4867-904C-B678093F8F44}" srcOrd="5" destOrd="0" parTransId="{29FE5456-D378-49F5-9CF1-720B57361A75}" sibTransId="{3982385A-77AA-4443-8BE4-0E22D565C56C}"/>
    <dgm:cxn modelId="{1B4129EA-9145-4E0F-A585-3F15E56A781E}" srcId="{FD9726F6-D34F-48DD-B258-C5DBAB18CE30}" destId="{ED9B333F-3501-4E62-ABE4-B44F9ACF835C}" srcOrd="15" destOrd="0" parTransId="{9EB81832-D70C-4674-A873-2E7A0E614825}" sibTransId="{96EC1074-7C14-4B60-84AF-4F8EBF4E78AF}"/>
    <dgm:cxn modelId="{B9E064F4-E697-4A8B-8690-773D3109D82F}" type="presOf" srcId="{E4ACE0F8-9294-4869-AECE-E64081A75E7A}" destId="{6640CD73-BA1F-4CF3-9AB2-A8A41F261516}" srcOrd="0" destOrd="0" presId="urn:microsoft.com/office/officeart/2008/layout/LinedList"/>
    <dgm:cxn modelId="{198074F6-3E8C-4B6B-BC55-5CEBBC43B000}" srcId="{FD9726F6-D34F-48DD-B258-C5DBAB18CE30}" destId="{917CCE72-EA84-42A5-B16D-79AC90F1241D}" srcOrd="0" destOrd="0" parTransId="{441A7FC6-1E22-4317-B774-C13A36C808A2}" sibTransId="{FE9DA02F-E2E7-43BB-9372-3CEC27090FC9}"/>
    <dgm:cxn modelId="{E8EF10F7-A4E9-4B9B-861F-D45ED7E5212C}" type="presOf" srcId="{EDEB4C18-DBCF-4FE4-9C55-39BF8F116E04}" destId="{7C57DCCF-71B1-42A8-9A8D-E2D98CD3E8DB}" srcOrd="0" destOrd="0" presId="urn:microsoft.com/office/officeart/2008/layout/LinedList"/>
    <dgm:cxn modelId="{F2F33FFA-2036-4B03-BAAA-202186104DC6}" srcId="{FD9726F6-D34F-48DD-B258-C5DBAB18CE30}" destId="{27FD2DC0-161E-4761-856A-635405B58E6D}" srcOrd="10" destOrd="0" parTransId="{EEBE190A-D9DE-42AB-8922-DA5036C34CE9}" sibTransId="{5C113854-2CEC-4F3E-987F-D181F66D9DE7}"/>
    <dgm:cxn modelId="{07B35393-BD96-45ED-8C74-4FB998650A9C}" type="presParOf" srcId="{C6E6C742-0DAC-42A1-A662-6B1D25BFD45D}" destId="{590A192C-BE3E-48C0-AE04-C43C25DE015C}" srcOrd="0" destOrd="0" presId="urn:microsoft.com/office/officeart/2008/layout/LinedList"/>
    <dgm:cxn modelId="{B4E0A75A-CBE8-426B-8867-9038DF298441}" type="presParOf" srcId="{C6E6C742-0DAC-42A1-A662-6B1D25BFD45D}" destId="{16D27E93-1F0C-421A-8558-E3A94D2F4069}" srcOrd="1" destOrd="0" presId="urn:microsoft.com/office/officeart/2008/layout/LinedList"/>
    <dgm:cxn modelId="{21C02EDB-FAE7-4797-8748-07EAF647E78F}" type="presParOf" srcId="{16D27E93-1F0C-421A-8558-E3A94D2F4069}" destId="{83953FC6-30FC-4F95-8749-2C892CBB83A6}" srcOrd="0" destOrd="0" presId="urn:microsoft.com/office/officeart/2008/layout/LinedList"/>
    <dgm:cxn modelId="{EB5052F7-D1E3-4391-A68E-1A1FA30F2CB2}" type="presParOf" srcId="{16D27E93-1F0C-421A-8558-E3A94D2F4069}" destId="{F318FB47-2D2D-4B7E-BAC4-8C4E94851546}" srcOrd="1" destOrd="0" presId="urn:microsoft.com/office/officeart/2008/layout/LinedList"/>
    <dgm:cxn modelId="{B8B0BB46-74E8-4FE9-92A0-26D09ABAE3B9}" type="presParOf" srcId="{C6E6C742-0DAC-42A1-A662-6B1D25BFD45D}" destId="{2E40AF75-B820-4206-8B14-B4D689D3CF76}" srcOrd="2" destOrd="0" presId="urn:microsoft.com/office/officeart/2008/layout/LinedList"/>
    <dgm:cxn modelId="{075B1D6D-26B8-4792-9CB7-783147236048}" type="presParOf" srcId="{C6E6C742-0DAC-42A1-A662-6B1D25BFD45D}" destId="{E7D46CBD-EC85-4D23-88D0-CEF951D8C2A1}" srcOrd="3" destOrd="0" presId="urn:microsoft.com/office/officeart/2008/layout/LinedList"/>
    <dgm:cxn modelId="{8EC9FCD2-5BFE-48DC-99F3-224C8E12D97A}" type="presParOf" srcId="{E7D46CBD-EC85-4D23-88D0-CEF951D8C2A1}" destId="{1B99E192-EF62-424D-B8D7-2808D69379B8}" srcOrd="0" destOrd="0" presId="urn:microsoft.com/office/officeart/2008/layout/LinedList"/>
    <dgm:cxn modelId="{11568842-5DCB-4F80-BF44-5EA2EA966F7F}" type="presParOf" srcId="{E7D46CBD-EC85-4D23-88D0-CEF951D8C2A1}" destId="{74DBE7FE-859D-4F22-8F41-46D6481F5C7F}" srcOrd="1" destOrd="0" presId="urn:microsoft.com/office/officeart/2008/layout/LinedList"/>
    <dgm:cxn modelId="{047E11D6-8738-4A16-8455-823FD2005EA4}" type="presParOf" srcId="{C6E6C742-0DAC-42A1-A662-6B1D25BFD45D}" destId="{37D7CB88-5242-477C-9AFE-F031AE0EB809}" srcOrd="4" destOrd="0" presId="urn:microsoft.com/office/officeart/2008/layout/LinedList"/>
    <dgm:cxn modelId="{D985054A-4408-4E60-BE8B-BC178F20EAF9}" type="presParOf" srcId="{C6E6C742-0DAC-42A1-A662-6B1D25BFD45D}" destId="{6CD09DB3-28FC-420C-B7D5-E077257B9374}" srcOrd="5" destOrd="0" presId="urn:microsoft.com/office/officeart/2008/layout/LinedList"/>
    <dgm:cxn modelId="{9FA0405E-07DF-4564-B752-7F0698CB1DC0}" type="presParOf" srcId="{6CD09DB3-28FC-420C-B7D5-E077257B9374}" destId="{AF6762D7-3767-412B-8930-FC0B89F6BD76}" srcOrd="0" destOrd="0" presId="urn:microsoft.com/office/officeart/2008/layout/LinedList"/>
    <dgm:cxn modelId="{B3939122-3A6D-4A0B-9D8C-4F2B6A19D3CF}" type="presParOf" srcId="{6CD09DB3-28FC-420C-B7D5-E077257B9374}" destId="{E93A4165-993F-4753-ADE8-EF5ABE9541CC}" srcOrd="1" destOrd="0" presId="urn:microsoft.com/office/officeart/2008/layout/LinedList"/>
    <dgm:cxn modelId="{6B9963D8-5D54-415C-BA17-1DE7DEDB5EC5}" type="presParOf" srcId="{C6E6C742-0DAC-42A1-A662-6B1D25BFD45D}" destId="{0BFE3C70-2EB1-44A8-8FE5-8CEF1831F3F6}" srcOrd="6" destOrd="0" presId="urn:microsoft.com/office/officeart/2008/layout/LinedList"/>
    <dgm:cxn modelId="{7ED74C90-1D5A-495A-8B60-818AB467A5D7}" type="presParOf" srcId="{C6E6C742-0DAC-42A1-A662-6B1D25BFD45D}" destId="{E166EB3E-9ACE-452F-B10A-2A7128651875}" srcOrd="7" destOrd="0" presId="urn:microsoft.com/office/officeart/2008/layout/LinedList"/>
    <dgm:cxn modelId="{483C40B4-2333-4A91-92A0-A29BFAE8DE31}" type="presParOf" srcId="{E166EB3E-9ACE-452F-B10A-2A7128651875}" destId="{E8F2960C-E46C-4995-93FF-8FF4016BA1D5}" srcOrd="0" destOrd="0" presId="urn:microsoft.com/office/officeart/2008/layout/LinedList"/>
    <dgm:cxn modelId="{BF171A2F-0B5F-4739-9A4B-1A440A81E7A4}" type="presParOf" srcId="{E166EB3E-9ACE-452F-B10A-2A7128651875}" destId="{68DE27EA-4101-4FCD-92B7-1C6394CAD271}" srcOrd="1" destOrd="0" presId="urn:microsoft.com/office/officeart/2008/layout/LinedList"/>
    <dgm:cxn modelId="{0D52549F-1D8F-46EC-A8B9-FD5A7C246DD3}" type="presParOf" srcId="{C6E6C742-0DAC-42A1-A662-6B1D25BFD45D}" destId="{F75D0EC3-B170-4468-8823-1A23768EB762}" srcOrd="8" destOrd="0" presId="urn:microsoft.com/office/officeart/2008/layout/LinedList"/>
    <dgm:cxn modelId="{75257758-56C9-40C5-9CE4-B3FC916C0C47}" type="presParOf" srcId="{C6E6C742-0DAC-42A1-A662-6B1D25BFD45D}" destId="{991B525E-DE68-4F6D-B618-50267B22C5F6}" srcOrd="9" destOrd="0" presId="urn:microsoft.com/office/officeart/2008/layout/LinedList"/>
    <dgm:cxn modelId="{7BAA0E6D-76AA-472A-8EDC-7B46DF75E78E}" type="presParOf" srcId="{991B525E-DE68-4F6D-B618-50267B22C5F6}" destId="{6640CD73-BA1F-4CF3-9AB2-A8A41F261516}" srcOrd="0" destOrd="0" presId="urn:microsoft.com/office/officeart/2008/layout/LinedList"/>
    <dgm:cxn modelId="{79E03B68-C8A6-4DBE-A5ED-142EA5B7525C}" type="presParOf" srcId="{991B525E-DE68-4F6D-B618-50267B22C5F6}" destId="{051EDD4A-0145-42CE-9477-6C7AB1DD11DB}" srcOrd="1" destOrd="0" presId="urn:microsoft.com/office/officeart/2008/layout/LinedList"/>
    <dgm:cxn modelId="{6EEDBAC2-A712-4636-8556-373DB9A140F4}" type="presParOf" srcId="{C6E6C742-0DAC-42A1-A662-6B1D25BFD45D}" destId="{8B1AD87D-4627-426D-9AE0-67F1C4171FC5}" srcOrd="10" destOrd="0" presId="urn:microsoft.com/office/officeart/2008/layout/LinedList"/>
    <dgm:cxn modelId="{BC2B99BE-A54C-4AA0-8F78-44A6DE17A7E1}" type="presParOf" srcId="{C6E6C742-0DAC-42A1-A662-6B1D25BFD45D}" destId="{D015B069-CF4F-48A3-A279-FA90ED80B1CF}" srcOrd="11" destOrd="0" presId="urn:microsoft.com/office/officeart/2008/layout/LinedList"/>
    <dgm:cxn modelId="{B4DF76EA-527B-4181-BBF4-E8861560F531}" type="presParOf" srcId="{D015B069-CF4F-48A3-A279-FA90ED80B1CF}" destId="{FCF88C1B-2896-4CE4-8095-A3808301A4C5}" srcOrd="0" destOrd="0" presId="urn:microsoft.com/office/officeart/2008/layout/LinedList"/>
    <dgm:cxn modelId="{24F47DD8-7EFB-44A7-A373-08AB85A1761C}" type="presParOf" srcId="{D015B069-CF4F-48A3-A279-FA90ED80B1CF}" destId="{3CFD39B9-074D-48CE-BE17-7BF0361B5A54}" srcOrd="1" destOrd="0" presId="urn:microsoft.com/office/officeart/2008/layout/LinedList"/>
    <dgm:cxn modelId="{B7B9292A-7BCA-4228-8C83-7C28424AD38C}" type="presParOf" srcId="{C6E6C742-0DAC-42A1-A662-6B1D25BFD45D}" destId="{E1282479-B4E6-4899-8868-1CBA107268B5}" srcOrd="12" destOrd="0" presId="urn:microsoft.com/office/officeart/2008/layout/LinedList"/>
    <dgm:cxn modelId="{C0FA991A-5A84-4B6A-9B27-C3F64C329EA3}" type="presParOf" srcId="{C6E6C742-0DAC-42A1-A662-6B1D25BFD45D}" destId="{0A853CE7-1C22-49D3-8EEF-624DBAA4378E}" srcOrd="13" destOrd="0" presId="urn:microsoft.com/office/officeart/2008/layout/LinedList"/>
    <dgm:cxn modelId="{893FEB0F-003A-4DED-8DA6-FE9800E68E61}" type="presParOf" srcId="{0A853CE7-1C22-49D3-8EEF-624DBAA4378E}" destId="{4912843E-A157-46DD-9D90-CB280CE4D291}" srcOrd="0" destOrd="0" presId="urn:microsoft.com/office/officeart/2008/layout/LinedList"/>
    <dgm:cxn modelId="{49F37133-CE14-42FC-AACB-F9B90D22F1D1}" type="presParOf" srcId="{0A853CE7-1C22-49D3-8EEF-624DBAA4378E}" destId="{6630295A-9902-4092-9239-685C79FAFA6D}" srcOrd="1" destOrd="0" presId="urn:microsoft.com/office/officeart/2008/layout/LinedList"/>
    <dgm:cxn modelId="{D0834E2D-8725-41C3-BBAA-F686427BE841}" type="presParOf" srcId="{C6E6C742-0DAC-42A1-A662-6B1D25BFD45D}" destId="{3FB3EF8B-EF90-4BA4-8C34-EB34487BE6EE}" srcOrd="14" destOrd="0" presId="urn:microsoft.com/office/officeart/2008/layout/LinedList"/>
    <dgm:cxn modelId="{A8BB81BB-EFB7-4619-B878-33C4AF8CB4B0}" type="presParOf" srcId="{C6E6C742-0DAC-42A1-A662-6B1D25BFD45D}" destId="{20302871-4BFC-48DF-B27E-8634B8DD15C5}" srcOrd="15" destOrd="0" presId="urn:microsoft.com/office/officeart/2008/layout/LinedList"/>
    <dgm:cxn modelId="{458CC3B1-74E7-49B3-839B-169136E1B759}" type="presParOf" srcId="{20302871-4BFC-48DF-B27E-8634B8DD15C5}" destId="{C8A51527-28C8-451E-A9B6-538B43B156FB}" srcOrd="0" destOrd="0" presId="urn:microsoft.com/office/officeart/2008/layout/LinedList"/>
    <dgm:cxn modelId="{37415C16-8555-4365-8D38-600A1AB1D6EE}" type="presParOf" srcId="{20302871-4BFC-48DF-B27E-8634B8DD15C5}" destId="{2569AB08-CDD4-49E4-B6AE-DCF1B7876E82}" srcOrd="1" destOrd="0" presId="urn:microsoft.com/office/officeart/2008/layout/LinedList"/>
    <dgm:cxn modelId="{5243D669-491A-4BDC-9F9D-68E6A36E8EBE}" type="presParOf" srcId="{C6E6C742-0DAC-42A1-A662-6B1D25BFD45D}" destId="{7E050606-6B79-493F-8DBE-F7CB3330C7B7}" srcOrd="16" destOrd="0" presId="urn:microsoft.com/office/officeart/2008/layout/LinedList"/>
    <dgm:cxn modelId="{AA04CD10-0F0C-4FAA-90CB-9A845450C8E0}" type="presParOf" srcId="{C6E6C742-0DAC-42A1-A662-6B1D25BFD45D}" destId="{A9045EB3-8078-4CC8-9D4F-4DB2333FE7F4}" srcOrd="17" destOrd="0" presId="urn:microsoft.com/office/officeart/2008/layout/LinedList"/>
    <dgm:cxn modelId="{CDA5E9C6-F562-4D46-B93B-313FCC0636F4}" type="presParOf" srcId="{A9045EB3-8078-4CC8-9D4F-4DB2333FE7F4}" destId="{2FD4D093-CBE8-47C3-8B48-B7E61F97BBE9}" srcOrd="0" destOrd="0" presId="urn:microsoft.com/office/officeart/2008/layout/LinedList"/>
    <dgm:cxn modelId="{33F15BD4-412F-4FA2-8CD3-AA712913DDC5}" type="presParOf" srcId="{A9045EB3-8078-4CC8-9D4F-4DB2333FE7F4}" destId="{9607605E-4FE9-4D2F-AF5C-45854026960D}" srcOrd="1" destOrd="0" presId="urn:microsoft.com/office/officeart/2008/layout/LinedList"/>
    <dgm:cxn modelId="{36F079A5-D29F-446C-9954-2EF64E757727}" type="presParOf" srcId="{C6E6C742-0DAC-42A1-A662-6B1D25BFD45D}" destId="{887D66EE-135D-482C-B16F-990B2881593C}" srcOrd="18" destOrd="0" presId="urn:microsoft.com/office/officeart/2008/layout/LinedList"/>
    <dgm:cxn modelId="{54A5CB5F-A200-4482-B279-C5CFB93FB18C}" type="presParOf" srcId="{C6E6C742-0DAC-42A1-A662-6B1D25BFD45D}" destId="{B5C3BD61-64A6-46C5-9DB9-9B02F67839B4}" srcOrd="19" destOrd="0" presId="urn:microsoft.com/office/officeart/2008/layout/LinedList"/>
    <dgm:cxn modelId="{F75CD311-4D05-4703-8153-65340E51FA9D}" type="presParOf" srcId="{B5C3BD61-64A6-46C5-9DB9-9B02F67839B4}" destId="{2CBC8CBF-873F-4E95-88B2-BCEC073C3251}" srcOrd="0" destOrd="0" presId="urn:microsoft.com/office/officeart/2008/layout/LinedList"/>
    <dgm:cxn modelId="{6A52592E-7B46-4325-AC75-740DFE90A747}" type="presParOf" srcId="{B5C3BD61-64A6-46C5-9DB9-9B02F67839B4}" destId="{EF4991BC-1B27-409A-9CA9-4651FEC70DF1}" srcOrd="1" destOrd="0" presId="urn:microsoft.com/office/officeart/2008/layout/LinedList"/>
    <dgm:cxn modelId="{B5855525-A02F-42E4-9D2F-2FC66EE13CA5}" type="presParOf" srcId="{C6E6C742-0DAC-42A1-A662-6B1D25BFD45D}" destId="{E47C79A1-AA58-4C6E-801F-A28FC5D9AB4F}" srcOrd="20" destOrd="0" presId="urn:microsoft.com/office/officeart/2008/layout/LinedList"/>
    <dgm:cxn modelId="{05664BEB-4B0E-45BD-BD49-D8FD905990EB}" type="presParOf" srcId="{C6E6C742-0DAC-42A1-A662-6B1D25BFD45D}" destId="{BBFB88D0-83D0-4FC4-8E5D-B9FF4FCFA77C}" srcOrd="21" destOrd="0" presId="urn:microsoft.com/office/officeart/2008/layout/LinedList"/>
    <dgm:cxn modelId="{776607F0-0D23-4E37-95BA-0E95AB061455}" type="presParOf" srcId="{BBFB88D0-83D0-4FC4-8E5D-B9FF4FCFA77C}" destId="{3A346149-30AF-4DB9-869C-EEDB62015F5F}" srcOrd="0" destOrd="0" presId="urn:microsoft.com/office/officeart/2008/layout/LinedList"/>
    <dgm:cxn modelId="{1E4077AC-AD33-446B-9F83-BE7CC4EB94EA}" type="presParOf" srcId="{BBFB88D0-83D0-4FC4-8E5D-B9FF4FCFA77C}" destId="{94DDEB43-FF03-47A1-8722-E34141B97349}" srcOrd="1" destOrd="0" presId="urn:microsoft.com/office/officeart/2008/layout/LinedList"/>
    <dgm:cxn modelId="{C6F1A7FB-771A-4B9F-A3D3-49F31A31DDE2}" type="presParOf" srcId="{C6E6C742-0DAC-42A1-A662-6B1D25BFD45D}" destId="{3F6974D6-3BED-4541-A392-2CD4E8402A28}" srcOrd="22" destOrd="0" presId="urn:microsoft.com/office/officeart/2008/layout/LinedList"/>
    <dgm:cxn modelId="{06E90F65-DB60-402A-930C-575A01B1625C}" type="presParOf" srcId="{C6E6C742-0DAC-42A1-A662-6B1D25BFD45D}" destId="{78751EE1-7C25-497F-A894-8BC5B1641CB2}" srcOrd="23" destOrd="0" presId="urn:microsoft.com/office/officeart/2008/layout/LinedList"/>
    <dgm:cxn modelId="{951A6369-30DF-4264-A87A-3AAA37FBDA65}" type="presParOf" srcId="{78751EE1-7C25-497F-A894-8BC5B1641CB2}" destId="{05FF187D-00EE-44DF-B9F9-CBDA07C1D170}" srcOrd="0" destOrd="0" presId="urn:microsoft.com/office/officeart/2008/layout/LinedList"/>
    <dgm:cxn modelId="{DDBA9322-1992-47A9-85EC-A6994F099DD3}" type="presParOf" srcId="{78751EE1-7C25-497F-A894-8BC5B1641CB2}" destId="{D37B3CE1-E17E-443B-8E7D-BFA8F4534071}" srcOrd="1" destOrd="0" presId="urn:microsoft.com/office/officeart/2008/layout/LinedList"/>
    <dgm:cxn modelId="{611F9237-0505-402B-880A-0B53528D80E2}" type="presParOf" srcId="{C6E6C742-0DAC-42A1-A662-6B1D25BFD45D}" destId="{5BA05E5C-F16D-44C4-850A-2C3A3DE81F44}" srcOrd="24" destOrd="0" presId="urn:microsoft.com/office/officeart/2008/layout/LinedList"/>
    <dgm:cxn modelId="{FDF610A2-116D-401A-92C4-FB4575B31633}" type="presParOf" srcId="{C6E6C742-0DAC-42A1-A662-6B1D25BFD45D}" destId="{0C760889-FBF0-401F-9CCA-F00D4619084A}" srcOrd="25" destOrd="0" presId="urn:microsoft.com/office/officeart/2008/layout/LinedList"/>
    <dgm:cxn modelId="{8EE1D4AF-22FA-47E2-AB92-37736C3C52FE}" type="presParOf" srcId="{0C760889-FBF0-401F-9CCA-F00D4619084A}" destId="{7C57DCCF-71B1-42A8-9A8D-E2D98CD3E8DB}" srcOrd="0" destOrd="0" presId="urn:microsoft.com/office/officeart/2008/layout/LinedList"/>
    <dgm:cxn modelId="{7C1A9297-12F4-444C-B708-3119964729F0}" type="presParOf" srcId="{0C760889-FBF0-401F-9CCA-F00D4619084A}" destId="{E1E4D811-022C-4815-9261-8DBD6E8BDEDB}" srcOrd="1" destOrd="0" presId="urn:microsoft.com/office/officeart/2008/layout/LinedList"/>
    <dgm:cxn modelId="{9B25903A-4895-4B83-B3F9-24E048390C9F}" type="presParOf" srcId="{C6E6C742-0DAC-42A1-A662-6B1D25BFD45D}" destId="{C7FDE6BE-EDBF-43A3-BF81-95D7260DE47D}" srcOrd="26" destOrd="0" presId="urn:microsoft.com/office/officeart/2008/layout/LinedList"/>
    <dgm:cxn modelId="{9B2470AD-A943-4132-95AA-B34E705D1ADE}" type="presParOf" srcId="{C6E6C742-0DAC-42A1-A662-6B1D25BFD45D}" destId="{6C3D9AE2-2179-4D1F-BE1F-8D2EA6DC7FD8}" srcOrd="27" destOrd="0" presId="urn:microsoft.com/office/officeart/2008/layout/LinedList"/>
    <dgm:cxn modelId="{1B553A1A-A160-4521-917F-AA9B302FDFF0}" type="presParOf" srcId="{6C3D9AE2-2179-4D1F-BE1F-8D2EA6DC7FD8}" destId="{5F895C97-4A90-4121-BD1C-FC5DB99E8F0E}" srcOrd="0" destOrd="0" presId="urn:microsoft.com/office/officeart/2008/layout/LinedList"/>
    <dgm:cxn modelId="{66B05C57-E907-41AF-B6E9-1D8712CDEB7B}" type="presParOf" srcId="{6C3D9AE2-2179-4D1F-BE1F-8D2EA6DC7FD8}" destId="{4578D866-AFB4-413F-9F30-D883317646C7}" srcOrd="1" destOrd="0" presId="urn:microsoft.com/office/officeart/2008/layout/LinedList"/>
    <dgm:cxn modelId="{E2F6AFF6-8180-488A-ACF3-BFB9396624AA}" type="presParOf" srcId="{C6E6C742-0DAC-42A1-A662-6B1D25BFD45D}" destId="{378FD940-6904-4AAC-83D1-EFF08C51204C}" srcOrd="28" destOrd="0" presId="urn:microsoft.com/office/officeart/2008/layout/LinedList"/>
    <dgm:cxn modelId="{B78D119F-3595-4DB6-841C-EBB6E1021513}" type="presParOf" srcId="{C6E6C742-0DAC-42A1-A662-6B1D25BFD45D}" destId="{DEC0CE02-C868-48F5-8B17-8421A04CF0D7}" srcOrd="29" destOrd="0" presId="urn:microsoft.com/office/officeart/2008/layout/LinedList"/>
    <dgm:cxn modelId="{03F241B4-2017-4C32-A21C-51382AD23AD2}" type="presParOf" srcId="{DEC0CE02-C868-48F5-8B17-8421A04CF0D7}" destId="{BFD635A9-CA02-4AD4-ACAB-3FF068108877}" srcOrd="0" destOrd="0" presId="urn:microsoft.com/office/officeart/2008/layout/LinedList"/>
    <dgm:cxn modelId="{EAABA369-DA0A-4FC7-B710-3EB43868CDEA}" type="presParOf" srcId="{DEC0CE02-C868-48F5-8B17-8421A04CF0D7}" destId="{C3E7ED09-CFED-4BC9-8835-4D37E79D3277}" srcOrd="1" destOrd="0" presId="urn:microsoft.com/office/officeart/2008/layout/LinedList"/>
    <dgm:cxn modelId="{67E6AC9F-68D0-455A-BE75-249DF52ADDAC}" type="presParOf" srcId="{C6E6C742-0DAC-42A1-A662-6B1D25BFD45D}" destId="{E1E28D67-A04C-4270-A204-08054B94FCBD}" srcOrd="30" destOrd="0" presId="urn:microsoft.com/office/officeart/2008/layout/LinedList"/>
    <dgm:cxn modelId="{853294C4-8322-4FD6-82DF-16A849D50C8A}" type="presParOf" srcId="{C6E6C742-0DAC-42A1-A662-6B1D25BFD45D}" destId="{C8F3344A-D2C2-41D9-AD80-5AD284A779AC}" srcOrd="31" destOrd="0" presId="urn:microsoft.com/office/officeart/2008/layout/LinedList"/>
    <dgm:cxn modelId="{58D2C27F-92A2-452D-A499-913D7E45F2A9}" type="presParOf" srcId="{C8F3344A-D2C2-41D9-AD80-5AD284A779AC}" destId="{7A824A55-BB22-4EDE-9991-B15819106096}" srcOrd="0" destOrd="0" presId="urn:microsoft.com/office/officeart/2008/layout/LinedList"/>
    <dgm:cxn modelId="{F449F2C9-090B-41EB-960E-420E80353D32}" type="presParOf" srcId="{C8F3344A-D2C2-41D9-AD80-5AD284A779AC}" destId="{1D31FC01-176C-4FAC-856A-D844A99DD3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84080D-F6E5-4FDF-B84D-F51FA58BAF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69F7F3-F614-4DA0-AE5F-8450E3F92D98}">
      <dgm:prSet/>
      <dgm:spPr/>
      <dgm:t>
        <a:bodyPr/>
        <a:lstStyle/>
        <a:p>
          <a:r>
            <a:rPr lang="ru-RU"/>
            <a:t>Конфликт поколений</a:t>
          </a:r>
          <a:endParaRPr lang="en-US"/>
        </a:p>
      </dgm:t>
    </dgm:pt>
    <dgm:pt modelId="{75302E4D-0D31-4700-98FC-8239BF2C434D}" type="parTrans" cxnId="{CF8BB5A7-D5A0-4974-AD8B-1F01C481203C}">
      <dgm:prSet/>
      <dgm:spPr/>
      <dgm:t>
        <a:bodyPr/>
        <a:lstStyle/>
        <a:p>
          <a:endParaRPr lang="en-US"/>
        </a:p>
      </dgm:t>
    </dgm:pt>
    <dgm:pt modelId="{8D509A57-77E6-4158-B97B-07D41FED7A91}" type="sibTrans" cxnId="{CF8BB5A7-D5A0-4974-AD8B-1F01C481203C}">
      <dgm:prSet/>
      <dgm:spPr/>
      <dgm:t>
        <a:bodyPr/>
        <a:lstStyle/>
        <a:p>
          <a:endParaRPr lang="en-US"/>
        </a:p>
      </dgm:t>
    </dgm:pt>
    <dgm:pt modelId="{4636837C-B534-4B15-9B0E-1E6FB2AFDF28}">
      <dgm:prSet/>
      <dgm:spPr/>
      <dgm:t>
        <a:bodyPr/>
        <a:lstStyle/>
        <a:p>
          <a:r>
            <a:rPr lang="ru-RU"/>
            <a:t>Разрыв межу реальностью и знаниями и компетенциями</a:t>
          </a:r>
          <a:endParaRPr lang="en-US"/>
        </a:p>
      </dgm:t>
    </dgm:pt>
    <dgm:pt modelId="{18C91C17-05AC-4E41-8777-4523328C7682}" type="parTrans" cxnId="{952BD7AB-6AB5-41C5-84BA-DF6D97478437}">
      <dgm:prSet/>
      <dgm:spPr/>
      <dgm:t>
        <a:bodyPr/>
        <a:lstStyle/>
        <a:p>
          <a:endParaRPr lang="en-US"/>
        </a:p>
      </dgm:t>
    </dgm:pt>
    <dgm:pt modelId="{6BDBD04C-AB14-44C9-BF6C-2EBE34A300CB}" type="sibTrans" cxnId="{952BD7AB-6AB5-41C5-84BA-DF6D97478437}">
      <dgm:prSet/>
      <dgm:spPr/>
      <dgm:t>
        <a:bodyPr/>
        <a:lstStyle/>
        <a:p>
          <a:endParaRPr lang="en-US"/>
        </a:p>
      </dgm:t>
    </dgm:pt>
    <dgm:pt modelId="{61328703-6C0D-4B39-B4AD-BDF9806ECD1A}">
      <dgm:prSet/>
      <dgm:spPr/>
      <dgm:t>
        <a:bodyPr/>
        <a:lstStyle/>
        <a:p>
          <a:r>
            <a:rPr lang="ru-RU"/>
            <a:t>Контракты – условия работы</a:t>
          </a:r>
          <a:endParaRPr lang="en-US"/>
        </a:p>
      </dgm:t>
    </dgm:pt>
    <dgm:pt modelId="{6A750B23-32AE-45C9-A659-E4FD8AB2004F}" type="parTrans" cxnId="{CA0BE431-1143-4234-AA20-46B7A0EF3B7B}">
      <dgm:prSet/>
      <dgm:spPr/>
      <dgm:t>
        <a:bodyPr/>
        <a:lstStyle/>
        <a:p>
          <a:endParaRPr lang="en-US"/>
        </a:p>
      </dgm:t>
    </dgm:pt>
    <dgm:pt modelId="{28EC0B49-775B-4A4D-9171-0DA3AB501A14}" type="sibTrans" cxnId="{CA0BE431-1143-4234-AA20-46B7A0EF3B7B}">
      <dgm:prSet/>
      <dgm:spPr/>
      <dgm:t>
        <a:bodyPr/>
        <a:lstStyle/>
        <a:p>
          <a:endParaRPr lang="en-US"/>
        </a:p>
      </dgm:t>
    </dgm:pt>
    <dgm:pt modelId="{DE7578B4-6296-4E73-9272-C730448CD0DA}">
      <dgm:prSet/>
      <dgm:spPr/>
      <dgm:t>
        <a:bodyPr/>
        <a:lstStyle/>
        <a:p>
          <a:r>
            <a:rPr lang="ru-RU"/>
            <a:t>Публикации</a:t>
          </a:r>
          <a:endParaRPr lang="en-US"/>
        </a:p>
      </dgm:t>
    </dgm:pt>
    <dgm:pt modelId="{C9B62ABD-0655-46C3-8719-7C6D9D4C364C}" type="parTrans" cxnId="{9274EB4C-961B-44D5-933F-489B4B498C51}">
      <dgm:prSet/>
      <dgm:spPr/>
      <dgm:t>
        <a:bodyPr/>
        <a:lstStyle/>
        <a:p>
          <a:endParaRPr lang="en-US"/>
        </a:p>
      </dgm:t>
    </dgm:pt>
    <dgm:pt modelId="{69ECC6AE-A3B9-44AF-B761-129A31A8E7B4}" type="sibTrans" cxnId="{9274EB4C-961B-44D5-933F-489B4B498C51}">
      <dgm:prSet/>
      <dgm:spPr/>
      <dgm:t>
        <a:bodyPr/>
        <a:lstStyle/>
        <a:p>
          <a:endParaRPr lang="en-US"/>
        </a:p>
      </dgm:t>
    </dgm:pt>
    <dgm:pt modelId="{2EA23A9E-E3E1-4167-9297-063E40F2307F}">
      <dgm:prSet/>
      <dgm:spPr/>
      <dgm:t>
        <a:bodyPr/>
        <a:lstStyle/>
        <a:p>
          <a:r>
            <a:rPr lang="ru-RU"/>
            <a:t>Маленькие группы</a:t>
          </a:r>
          <a:endParaRPr lang="en-US"/>
        </a:p>
      </dgm:t>
    </dgm:pt>
    <dgm:pt modelId="{283108E9-9728-4951-94E7-47CC1A1D555D}" type="parTrans" cxnId="{ED6F8332-9E61-4865-8FCD-B54531537AD7}">
      <dgm:prSet/>
      <dgm:spPr/>
      <dgm:t>
        <a:bodyPr/>
        <a:lstStyle/>
        <a:p>
          <a:endParaRPr lang="en-US"/>
        </a:p>
      </dgm:t>
    </dgm:pt>
    <dgm:pt modelId="{F0C9F408-AA82-40C7-8303-58BECAD9DF70}" type="sibTrans" cxnId="{ED6F8332-9E61-4865-8FCD-B54531537AD7}">
      <dgm:prSet/>
      <dgm:spPr/>
      <dgm:t>
        <a:bodyPr/>
        <a:lstStyle/>
        <a:p>
          <a:endParaRPr lang="en-US"/>
        </a:p>
      </dgm:t>
    </dgm:pt>
    <dgm:pt modelId="{C271C697-C3CF-4F8A-94E2-5A55D61CED73}">
      <dgm:prSet/>
      <dgm:spPr/>
      <dgm:t>
        <a:bodyPr/>
        <a:lstStyle/>
        <a:p>
          <a:r>
            <a:rPr lang="ru-RU"/>
            <a:t>Увеличение количества часов</a:t>
          </a:r>
          <a:endParaRPr lang="en-US"/>
        </a:p>
      </dgm:t>
    </dgm:pt>
    <dgm:pt modelId="{EFAFFB78-58A9-4766-A633-19B9272AB8E9}" type="parTrans" cxnId="{C4ED423D-6E4B-4DB4-8F19-FF7E01D0C8FF}">
      <dgm:prSet/>
      <dgm:spPr/>
      <dgm:t>
        <a:bodyPr/>
        <a:lstStyle/>
        <a:p>
          <a:endParaRPr lang="en-US"/>
        </a:p>
      </dgm:t>
    </dgm:pt>
    <dgm:pt modelId="{82192AA3-A7DF-42CE-B254-1BD4ABA28B9F}" type="sibTrans" cxnId="{C4ED423D-6E4B-4DB4-8F19-FF7E01D0C8FF}">
      <dgm:prSet/>
      <dgm:spPr/>
      <dgm:t>
        <a:bodyPr/>
        <a:lstStyle/>
        <a:p>
          <a:endParaRPr lang="en-US"/>
        </a:p>
      </dgm:t>
    </dgm:pt>
    <dgm:pt modelId="{4F8AE843-9BC1-41CB-94BA-AF168088BBE1}">
      <dgm:prSet/>
      <dgm:spPr/>
      <dgm:t>
        <a:bodyPr/>
        <a:lstStyle/>
        <a:p>
          <a:r>
            <a:rPr lang="ru-RU"/>
            <a:t>Давление на преподавателя</a:t>
          </a:r>
          <a:endParaRPr lang="en-US"/>
        </a:p>
      </dgm:t>
    </dgm:pt>
    <dgm:pt modelId="{46ED0909-28C2-462B-87EA-E734CADA9C10}" type="parTrans" cxnId="{18F20C0A-7BE4-4A10-929A-0F42CFC9CDF8}">
      <dgm:prSet/>
      <dgm:spPr/>
      <dgm:t>
        <a:bodyPr/>
        <a:lstStyle/>
        <a:p>
          <a:endParaRPr lang="en-US"/>
        </a:p>
      </dgm:t>
    </dgm:pt>
    <dgm:pt modelId="{8E85885C-6898-47E3-A179-5C27184F5AE9}" type="sibTrans" cxnId="{18F20C0A-7BE4-4A10-929A-0F42CFC9CDF8}">
      <dgm:prSet/>
      <dgm:spPr/>
      <dgm:t>
        <a:bodyPr/>
        <a:lstStyle/>
        <a:p>
          <a:endParaRPr lang="en-US"/>
        </a:p>
      </dgm:t>
    </dgm:pt>
    <dgm:pt modelId="{E96566AA-8F41-48D9-8215-094FD0FC6962}">
      <dgm:prSet/>
      <dgm:spPr/>
      <dgm:t>
        <a:bodyPr/>
        <a:lstStyle/>
        <a:p>
          <a:r>
            <a:rPr lang="ru-RU"/>
            <a:t>Перегорание</a:t>
          </a:r>
          <a:endParaRPr lang="en-US"/>
        </a:p>
      </dgm:t>
    </dgm:pt>
    <dgm:pt modelId="{83A1C77F-E02B-44F9-85E9-476F88769232}" type="parTrans" cxnId="{EDEDFE9A-A9B9-429E-A65B-03BF3244FB17}">
      <dgm:prSet/>
      <dgm:spPr/>
      <dgm:t>
        <a:bodyPr/>
        <a:lstStyle/>
        <a:p>
          <a:endParaRPr lang="en-US"/>
        </a:p>
      </dgm:t>
    </dgm:pt>
    <dgm:pt modelId="{DA6E9B3E-0BA2-4DC1-8B58-0916CCA84E13}" type="sibTrans" cxnId="{EDEDFE9A-A9B9-429E-A65B-03BF3244FB17}">
      <dgm:prSet/>
      <dgm:spPr/>
      <dgm:t>
        <a:bodyPr/>
        <a:lstStyle/>
        <a:p>
          <a:endParaRPr lang="en-US"/>
        </a:p>
      </dgm:t>
    </dgm:pt>
    <dgm:pt modelId="{8B36680A-CA23-4088-93DB-E9A5FD5917C3}" type="pres">
      <dgm:prSet presAssocID="{6484080D-F6E5-4FDF-B84D-F51FA58BAF45}" presName="linear" presStyleCnt="0">
        <dgm:presLayoutVars>
          <dgm:animLvl val="lvl"/>
          <dgm:resizeHandles val="exact"/>
        </dgm:presLayoutVars>
      </dgm:prSet>
      <dgm:spPr/>
    </dgm:pt>
    <dgm:pt modelId="{B0DE0D7E-513D-4613-B5B7-369121DA4E14}" type="pres">
      <dgm:prSet presAssocID="{6969F7F3-F614-4DA0-AE5F-8450E3F92D9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3A999D8D-AD44-456A-A2BC-B732F0BB1BD8}" type="pres">
      <dgm:prSet presAssocID="{8D509A57-77E6-4158-B97B-07D41FED7A91}" presName="spacer" presStyleCnt="0"/>
      <dgm:spPr/>
    </dgm:pt>
    <dgm:pt modelId="{02FE2959-6459-47D9-AF38-C70773AEF733}" type="pres">
      <dgm:prSet presAssocID="{4636837C-B534-4B15-9B0E-1E6FB2AFDF2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DF0D64D-28DA-4573-ABC8-21340A4E7067}" type="pres">
      <dgm:prSet presAssocID="{6BDBD04C-AB14-44C9-BF6C-2EBE34A300CB}" presName="spacer" presStyleCnt="0"/>
      <dgm:spPr/>
    </dgm:pt>
    <dgm:pt modelId="{FBF15297-3583-4465-9CAE-B2C9B64BCF20}" type="pres">
      <dgm:prSet presAssocID="{61328703-6C0D-4B39-B4AD-BDF9806ECD1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DD128CF-CBB4-4EDE-9381-96940D5520C9}" type="pres">
      <dgm:prSet presAssocID="{28EC0B49-775B-4A4D-9171-0DA3AB501A14}" presName="spacer" presStyleCnt="0"/>
      <dgm:spPr/>
    </dgm:pt>
    <dgm:pt modelId="{515E5BD5-6E29-429D-8799-0B0CCEDC465E}" type="pres">
      <dgm:prSet presAssocID="{DE7578B4-6296-4E73-9272-C730448CD0D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1C69D420-E9F5-4C6F-A746-48853837AD52}" type="pres">
      <dgm:prSet presAssocID="{69ECC6AE-A3B9-44AF-B761-129A31A8E7B4}" presName="spacer" presStyleCnt="0"/>
      <dgm:spPr/>
    </dgm:pt>
    <dgm:pt modelId="{6625A3EE-6209-4024-848D-28C1538CF75D}" type="pres">
      <dgm:prSet presAssocID="{2EA23A9E-E3E1-4167-9297-063E40F2307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A53FD42-4AE3-43D6-9390-E4FB2086109E}" type="pres">
      <dgm:prSet presAssocID="{F0C9F408-AA82-40C7-8303-58BECAD9DF70}" presName="spacer" presStyleCnt="0"/>
      <dgm:spPr/>
    </dgm:pt>
    <dgm:pt modelId="{E5C7A1CD-13A0-49FB-9878-5DA2B9DE41AD}" type="pres">
      <dgm:prSet presAssocID="{C271C697-C3CF-4F8A-94E2-5A55D61CED73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45CF4F1-FA4D-45B9-8C6E-EFF8D5C80B3B}" type="pres">
      <dgm:prSet presAssocID="{82192AA3-A7DF-42CE-B254-1BD4ABA28B9F}" presName="spacer" presStyleCnt="0"/>
      <dgm:spPr/>
    </dgm:pt>
    <dgm:pt modelId="{A5860612-0E42-476A-859B-084CD7C4FF13}" type="pres">
      <dgm:prSet presAssocID="{4F8AE843-9BC1-41CB-94BA-AF168088BBE1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3961445-B14A-464C-993D-3D2F7027DD92}" type="pres">
      <dgm:prSet presAssocID="{8E85885C-6898-47E3-A179-5C27184F5AE9}" presName="spacer" presStyleCnt="0"/>
      <dgm:spPr/>
    </dgm:pt>
    <dgm:pt modelId="{7A1F209E-EBB3-40A7-B7FD-CA6A182DC22C}" type="pres">
      <dgm:prSet presAssocID="{E96566AA-8F41-48D9-8215-094FD0FC6962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A3E0D05-745F-4033-B77E-ECFBAF1A2FCF}" type="presOf" srcId="{6969F7F3-F614-4DA0-AE5F-8450E3F92D98}" destId="{B0DE0D7E-513D-4613-B5B7-369121DA4E14}" srcOrd="0" destOrd="0" presId="urn:microsoft.com/office/officeart/2005/8/layout/vList2"/>
    <dgm:cxn modelId="{18F20C0A-7BE4-4A10-929A-0F42CFC9CDF8}" srcId="{6484080D-F6E5-4FDF-B84D-F51FA58BAF45}" destId="{4F8AE843-9BC1-41CB-94BA-AF168088BBE1}" srcOrd="6" destOrd="0" parTransId="{46ED0909-28C2-462B-87EA-E734CADA9C10}" sibTransId="{8E85885C-6898-47E3-A179-5C27184F5AE9}"/>
    <dgm:cxn modelId="{0C93A312-7870-40EB-AA75-93E2E8998649}" type="presOf" srcId="{61328703-6C0D-4B39-B4AD-BDF9806ECD1A}" destId="{FBF15297-3583-4465-9CAE-B2C9B64BCF20}" srcOrd="0" destOrd="0" presId="urn:microsoft.com/office/officeart/2005/8/layout/vList2"/>
    <dgm:cxn modelId="{CA0BE431-1143-4234-AA20-46B7A0EF3B7B}" srcId="{6484080D-F6E5-4FDF-B84D-F51FA58BAF45}" destId="{61328703-6C0D-4B39-B4AD-BDF9806ECD1A}" srcOrd="2" destOrd="0" parTransId="{6A750B23-32AE-45C9-A659-E4FD8AB2004F}" sibTransId="{28EC0B49-775B-4A4D-9171-0DA3AB501A14}"/>
    <dgm:cxn modelId="{ED6F8332-9E61-4865-8FCD-B54531537AD7}" srcId="{6484080D-F6E5-4FDF-B84D-F51FA58BAF45}" destId="{2EA23A9E-E3E1-4167-9297-063E40F2307F}" srcOrd="4" destOrd="0" parTransId="{283108E9-9728-4951-94E7-47CC1A1D555D}" sibTransId="{F0C9F408-AA82-40C7-8303-58BECAD9DF70}"/>
    <dgm:cxn modelId="{C4ED423D-6E4B-4DB4-8F19-FF7E01D0C8FF}" srcId="{6484080D-F6E5-4FDF-B84D-F51FA58BAF45}" destId="{C271C697-C3CF-4F8A-94E2-5A55D61CED73}" srcOrd="5" destOrd="0" parTransId="{EFAFFB78-58A9-4766-A633-19B9272AB8E9}" sibTransId="{82192AA3-A7DF-42CE-B254-1BD4ABA28B9F}"/>
    <dgm:cxn modelId="{988AB762-6B5A-430C-9142-483B4378066A}" type="presOf" srcId="{4F8AE843-9BC1-41CB-94BA-AF168088BBE1}" destId="{A5860612-0E42-476A-859B-084CD7C4FF13}" srcOrd="0" destOrd="0" presId="urn:microsoft.com/office/officeart/2005/8/layout/vList2"/>
    <dgm:cxn modelId="{B400FD42-AFA7-4A6D-9207-4FC4DDB35EE1}" type="presOf" srcId="{2EA23A9E-E3E1-4167-9297-063E40F2307F}" destId="{6625A3EE-6209-4024-848D-28C1538CF75D}" srcOrd="0" destOrd="0" presId="urn:microsoft.com/office/officeart/2005/8/layout/vList2"/>
    <dgm:cxn modelId="{407A3064-896E-4460-B208-0DAECAC23CCF}" type="presOf" srcId="{E96566AA-8F41-48D9-8215-094FD0FC6962}" destId="{7A1F209E-EBB3-40A7-B7FD-CA6A182DC22C}" srcOrd="0" destOrd="0" presId="urn:microsoft.com/office/officeart/2005/8/layout/vList2"/>
    <dgm:cxn modelId="{A9FB1049-8AE0-400A-B8BE-7EB474D29C01}" type="presOf" srcId="{4636837C-B534-4B15-9B0E-1E6FB2AFDF28}" destId="{02FE2959-6459-47D9-AF38-C70773AEF733}" srcOrd="0" destOrd="0" presId="urn:microsoft.com/office/officeart/2005/8/layout/vList2"/>
    <dgm:cxn modelId="{D74B556B-F0E8-49A0-8760-9F9B4D569621}" type="presOf" srcId="{DE7578B4-6296-4E73-9272-C730448CD0DA}" destId="{515E5BD5-6E29-429D-8799-0B0CCEDC465E}" srcOrd="0" destOrd="0" presId="urn:microsoft.com/office/officeart/2005/8/layout/vList2"/>
    <dgm:cxn modelId="{9274EB4C-961B-44D5-933F-489B4B498C51}" srcId="{6484080D-F6E5-4FDF-B84D-F51FA58BAF45}" destId="{DE7578B4-6296-4E73-9272-C730448CD0DA}" srcOrd="3" destOrd="0" parTransId="{C9B62ABD-0655-46C3-8719-7C6D9D4C364C}" sibTransId="{69ECC6AE-A3B9-44AF-B761-129A31A8E7B4}"/>
    <dgm:cxn modelId="{1868EA7B-BD3B-4B7F-8085-464756CBC6AD}" type="presOf" srcId="{6484080D-F6E5-4FDF-B84D-F51FA58BAF45}" destId="{8B36680A-CA23-4088-93DB-E9A5FD5917C3}" srcOrd="0" destOrd="0" presId="urn:microsoft.com/office/officeart/2005/8/layout/vList2"/>
    <dgm:cxn modelId="{EDEDFE9A-A9B9-429E-A65B-03BF3244FB17}" srcId="{6484080D-F6E5-4FDF-B84D-F51FA58BAF45}" destId="{E96566AA-8F41-48D9-8215-094FD0FC6962}" srcOrd="7" destOrd="0" parTransId="{83A1C77F-E02B-44F9-85E9-476F88769232}" sibTransId="{DA6E9B3E-0BA2-4DC1-8B58-0916CCA84E13}"/>
    <dgm:cxn modelId="{5DB2619F-3095-4DAC-823E-9D01E15F22A9}" type="presOf" srcId="{C271C697-C3CF-4F8A-94E2-5A55D61CED73}" destId="{E5C7A1CD-13A0-49FB-9878-5DA2B9DE41AD}" srcOrd="0" destOrd="0" presId="urn:microsoft.com/office/officeart/2005/8/layout/vList2"/>
    <dgm:cxn modelId="{CF8BB5A7-D5A0-4974-AD8B-1F01C481203C}" srcId="{6484080D-F6E5-4FDF-B84D-F51FA58BAF45}" destId="{6969F7F3-F614-4DA0-AE5F-8450E3F92D98}" srcOrd="0" destOrd="0" parTransId="{75302E4D-0D31-4700-98FC-8239BF2C434D}" sibTransId="{8D509A57-77E6-4158-B97B-07D41FED7A91}"/>
    <dgm:cxn modelId="{952BD7AB-6AB5-41C5-84BA-DF6D97478437}" srcId="{6484080D-F6E5-4FDF-B84D-F51FA58BAF45}" destId="{4636837C-B534-4B15-9B0E-1E6FB2AFDF28}" srcOrd="1" destOrd="0" parTransId="{18C91C17-05AC-4E41-8777-4523328C7682}" sibTransId="{6BDBD04C-AB14-44C9-BF6C-2EBE34A300CB}"/>
    <dgm:cxn modelId="{8839D56E-2207-4117-ABC5-C74A2E6254CD}" type="presParOf" srcId="{8B36680A-CA23-4088-93DB-E9A5FD5917C3}" destId="{B0DE0D7E-513D-4613-B5B7-369121DA4E14}" srcOrd="0" destOrd="0" presId="urn:microsoft.com/office/officeart/2005/8/layout/vList2"/>
    <dgm:cxn modelId="{BEE91D95-910F-4CF3-B35C-965B1E197ABB}" type="presParOf" srcId="{8B36680A-CA23-4088-93DB-E9A5FD5917C3}" destId="{3A999D8D-AD44-456A-A2BC-B732F0BB1BD8}" srcOrd="1" destOrd="0" presId="urn:microsoft.com/office/officeart/2005/8/layout/vList2"/>
    <dgm:cxn modelId="{88C80BDE-9D56-46B7-BA9A-8FDA708340C0}" type="presParOf" srcId="{8B36680A-CA23-4088-93DB-E9A5FD5917C3}" destId="{02FE2959-6459-47D9-AF38-C70773AEF733}" srcOrd="2" destOrd="0" presId="urn:microsoft.com/office/officeart/2005/8/layout/vList2"/>
    <dgm:cxn modelId="{4B68DA1C-4295-4B18-BE73-0C1264FD6F49}" type="presParOf" srcId="{8B36680A-CA23-4088-93DB-E9A5FD5917C3}" destId="{DDF0D64D-28DA-4573-ABC8-21340A4E7067}" srcOrd="3" destOrd="0" presId="urn:microsoft.com/office/officeart/2005/8/layout/vList2"/>
    <dgm:cxn modelId="{227BF000-04BD-4D54-B689-93CA0403E49C}" type="presParOf" srcId="{8B36680A-CA23-4088-93DB-E9A5FD5917C3}" destId="{FBF15297-3583-4465-9CAE-B2C9B64BCF20}" srcOrd="4" destOrd="0" presId="urn:microsoft.com/office/officeart/2005/8/layout/vList2"/>
    <dgm:cxn modelId="{53391D75-99B7-4571-986E-5AB679F82DD7}" type="presParOf" srcId="{8B36680A-CA23-4088-93DB-E9A5FD5917C3}" destId="{5DD128CF-CBB4-4EDE-9381-96940D5520C9}" srcOrd="5" destOrd="0" presId="urn:microsoft.com/office/officeart/2005/8/layout/vList2"/>
    <dgm:cxn modelId="{C045AA0E-E1F4-4DEF-AE55-0002E0DFF153}" type="presParOf" srcId="{8B36680A-CA23-4088-93DB-E9A5FD5917C3}" destId="{515E5BD5-6E29-429D-8799-0B0CCEDC465E}" srcOrd="6" destOrd="0" presId="urn:microsoft.com/office/officeart/2005/8/layout/vList2"/>
    <dgm:cxn modelId="{5C289D03-054F-4E65-A2A2-2FA0142C5510}" type="presParOf" srcId="{8B36680A-CA23-4088-93DB-E9A5FD5917C3}" destId="{1C69D420-E9F5-4C6F-A746-48853837AD52}" srcOrd="7" destOrd="0" presId="urn:microsoft.com/office/officeart/2005/8/layout/vList2"/>
    <dgm:cxn modelId="{7F2365F2-E58B-4847-9BB8-293F7F9B8370}" type="presParOf" srcId="{8B36680A-CA23-4088-93DB-E9A5FD5917C3}" destId="{6625A3EE-6209-4024-848D-28C1538CF75D}" srcOrd="8" destOrd="0" presId="urn:microsoft.com/office/officeart/2005/8/layout/vList2"/>
    <dgm:cxn modelId="{D1835B90-92F2-4DE5-A9A9-1F8312AEC5F3}" type="presParOf" srcId="{8B36680A-CA23-4088-93DB-E9A5FD5917C3}" destId="{1A53FD42-4AE3-43D6-9390-E4FB2086109E}" srcOrd="9" destOrd="0" presId="urn:microsoft.com/office/officeart/2005/8/layout/vList2"/>
    <dgm:cxn modelId="{C8699624-9FC6-4A55-9BD4-2CA2A67B3DBB}" type="presParOf" srcId="{8B36680A-CA23-4088-93DB-E9A5FD5917C3}" destId="{E5C7A1CD-13A0-49FB-9878-5DA2B9DE41AD}" srcOrd="10" destOrd="0" presId="urn:microsoft.com/office/officeart/2005/8/layout/vList2"/>
    <dgm:cxn modelId="{DBFAE609-4DD3-4D38-8CC3-E0FE2DAFFC7E}" type="presParOf" srcId="{8B36680A-CA23-4088-93DB-E9A5FD5917C3}" destId="{E45CF4F1-FA4D-45B9-8C6E-EFF8D5C80B3B}" srcOrd="11" destOrd="0" presId="urn:microsoft.com/office/officeart/2005/8/layout/vList2"/>
    <dgm:cxn modelId="{34E7191F-A85F-45B4-ADE4-A95D78ADC6F2}" type="presParOf" srcId="{8B36680A-CA23-4088-93DB-E9A5FD5917C3}" destId="{A5860612-0E42-476A-859B-084CD7C4FF13}" srcOrd="12" destOrd="0" presId="urn:microsoft.com/office/officeart/2005/8/layout/vList2"/>
    <dgm:cxn modelId="{A76B8140-35BE-4B33-88F4-410217D73E2F}" type="presParOf" srcId="{8B36680A-CA23-4088-93DB-E9A5FD5917C3}" destId="{73961445-B14A-464C-993D-3D2F7027DD92}" srcOrd="13" destOrd="0" presId="urn:microsoft.com/office/officeart/2005/8/layout/vList2"/>
    <dgm:cxn modelId="{3888687E-DD34-480E-B71A-97E05EFE7839}" type="presParOf" srcId="{8B36680A-CA23-4088-93DB-E9A5FD5917C3}" destId="{7A1F209E-EBB3-40A7-B7FD-CA6A182DC22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65BB4-4D58-4CD0-A16F-EAE11184D7A6}">
      <dsp:nvSpPr>
        <dsp:cNvPr id="0" name=""/>
        <dsp:cNvSpPr/>
      </dsp:nvSpPr>
      <dsp:spPr>
        <a:xfrm>
          <a:off x="4055847" y="5161430"/>
          <a:ext cx="97262" cy="972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846F0-63C4-4A74-9A9E-532EBE6760B6}">
      <dsp:nvSpPr>
        <dsp:cNvPr id="0" name=""/>
        <dsp:cNvSpPr/>
      </dsp:nvSpPr>
      <dsp:spPr>
        <a:xfrm>
          <a:off x="3840238" y="5249057"/>
          <a:ext cx="97262" cy="972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2C6044-ED40-453D-A055-3F81F9AF03C5}">
      <dsp:nvSpPr>
        <dsp:cNvPr id="0" name=""/>
        <dsp:cNvSpPr/>
      </dsp:nvSpPr>
      <dsp:spPr>
        <a:xfrm>
          <a:off x="3619868" y="5321494"/>
          <a:ext cx="97262" cy="972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79BE98-F312-4304-9032-C3037467460C}">
      <dsp:nvSpPr>
        <dsp:cNvPr id="0" name=""/>
        <dsp:cNvSpPr/>
      </dsp:nvSpPr>
      <dsp:spPr>
        <a:xfrm>
          <a:off x="3396096" y="5377575"/>
          <a:ext cx="97262" cy="972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F727CD-DA48-4F5D-B06B-45E9F0161319}">
      <dsp:nvSpPr>
        <dsp:cNvPr id="0" name=""/>
        <dsp:cNvSpPr/>
      </dsp:nvSpPr>
      <dsp:spPr>
        <a:xfrm>
          <a:off x="5232517" y="4313207"/>
          <a:ext cx="97262" cy="972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005157-4FE4-44E6-98A3-FC7B56E29C27}">
      <dsp:nvSpPr>
        <dsp:cNvPr id="0" name=""/>
        <dsp:cNvSpPr/>
      </dsp:nvSpPr>
      <dsp:spPr>
        <a:xfrm>
          <a:off x="5061798" y="4486123"/>
          <a:ext cx="97262" cy="972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C1B18A-9E3D-4B5C-B8A7-AE5C770CB980}">
      <dsp:nvSpPr>
        <dsp:cNvPr id="0" name=""/>
        <dsp:cNvSpPr/>
      </dsp:nvSpPr>
      <dsp:spPr>
        <a:xfrm>
          <a:off x="5939199" y="3261690"/>
          <a:ext cx="97262" cy="972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4C7A46-C55D-4273-9750-2E16288A64D4}">
      <dsp:nvSpPr>
        <dsp:cNvPr id="0" name=""/>
        <dsp:cNvSpPr/>
      </dsp:nvSpPr>
      <dsp:spPr>
        <a:xfrm>
          <a:off x="6318726" y="1980593"/>
          <a:ext cx="97262" cy="972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6EE472-E4DA-412B-AD9E-B998D200063E}">
      <dsp:nvSpPr>
        <dsp:cNvPr id="0" name=""/>
        <dsp:cNvSpPr/>
      </dsp:nvSpPr>
      <dsp:spPr>
        <a:xfrm>
          <a:off x="6128963" y="465241"/>
          <a:ext cx="97262" cy="972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6656AD-B526-4CE6-839C-9BC083D5634F}">
      <dsp:nvSpPr>
        <dsp:cNvPr id="0" name=""/>
        <dsp:cNvSpPr/>
      </dsp:nvSpPr>
      <dsp:spPr>
        <a:xfrm>
          <a:off x="6270435" y="356000"/>
          <a:ext cx="97262" cy="972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61E890-2547-4888-828B-AF32B4E0BEA0}">
      <dsp:nvSpPr>
        <dsp:cNvPr id="0" name=""/>
        <dsp:cNvSpPr/>
      </dsp:nvSpPr>
      <dsp:spPr>
        <a:xfrm>
          <a:off x="6411908" y="246175"/>
          <a:ext cx="97262" cy="972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4C045B-4299-4B25-A2CE-58E9EC0949FD}">
      <dsp:nvSpPr>
        <dsp:cNvPr id="0" name=""/>
        <dsp:cNvSpPr/>
      </dsp:nvSpPr>
      <dsp:spPr>
        <a:xfrm>
          <a:off x="6554060" y="356000"/>
          <a:ext cx="97262" cy="972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2D694F-6C81-4437-A9EA-E8B30A71849F}">
      <dsp:nvSpPr>
        <dsp:cNvPr id="0" name=""/>
        <dsp:cNvSpPr/>
      </dsp:nvSpPr>
      <dsp:spPr>
        <a:xfrm>
          <a:off x="6695533" y="465241"/>
          <a:ext cx="97262" cy="972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EAC717-6B43-4ACA-B83A-FFC4FACBB65E}">
      <dsp:nvSpPr>
        <dsp:cNvPr id="0" name=""/>
        <dsp:cNvSpPr/>
      </dsp:nvSpPr>
      <dsp:spPr>
        <a:xfrm>
          <a:off x="6411908" y="477508"/>
          <a:ext cx="97262" cy="972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409795-AF9D-44F6-97A2-CB8545101EAF}">
      <dsp:nvSpPr>
        <dsp:cNvPr id="0" name=""/>
        <dsp:cNvSpPr/>
      </dsp:nvSpPr>
      <dsp:spPr>
        <a:xfrm>
          <a:off x="6411908" y="708842"/>
          <a:ext cx="97262" cy="972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0DCE6B-0577-43D7-B784-0EAE517C9CBE}">
      <dsp:nvSpPr>
        <dsp:cNvPr id="0" name=""/>
        <dsp:cNvSpPr/>
      </dsp:nvSpPr>
      <dsp:spPr>
        <a:xfrm>
          <a:off x="2855712" y="5564072"/>
          <a:ext cx="2095560" cy="5619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35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Появление речи</a:t>
          </a:r>
          <a:endParaRPr lang="ru-KZ" sz="1600" kern="1200" dirty="0"/>
        </a:p>
      </dsp:txBody>
      <dsp:txXfrm>
        <a:off x="2883145" y="5591505"/>
        <a:ext cx="2040694" cy="507111"/>
      </dsp:txXfrm>
    </dsp:sp>
    <dsp:sp modelId="{B4577474-BE20-48C3-9137-8B912E8C640C}">
      <dsp:nvSpPr>
        <dsp:cNvPr id="0" name=""/>
        <dsp:cNvSpPr/>
      </dsp:nvSpPr>
      <dsp:spPr>
        <a:xfrm>
          <a:off x="2274519" y="5013486"/>
          <a:ext cx="971942" cy="9714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C3B069-00D1-4311-9417-2998A8F2BFC8}">
      <dsp:nvSpPr>
        <dsp:cNvPr id="0" name=""/>
        <dsp:cNvSpPr/>
      </dsp:nvSpPr>
      <dsp:spPr>
        <a:xfrm>
          <a:off x="4696894" y="4899864"/>
          <a:ext cx="2095560" cy="5619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35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Письменность</a:t>
          </a:r>
          <a:endParaRPr lang="ru-KZ" sz="1600" kern="1200" dirty="0"/>
        </a:p>
      </dsp:txBody>
      <dsp:txXfrm>
        <a:off x="4724327" y="4927297"/>
        <a:ext cx="2040694" cy="507111"/>
      </dsp:txXfrm>
    </dsp:sp>
    <dsp:sp modelId="{36059942-2D1A-4562-BB50-5E1A5EE71A1F}">
      <dsp:nvSpPr>
        <dsp:cNvPr id="0" name=""/>
        <dsp:cNvSpPr/>
      </dsp:nvSpPr>
      <dsp:spPr>
        <a:xfrm>
          <a:off x="4115701" y="4349278"/>
          <a:ext cx="971942" cy="9714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7B8D6F-AF3C-4287-A4A3-4ED9FEDD3AD2}">
      <dsp:nvSpPr>
        <dsp:cNvPr id="0" name=""/>
        <dsp:cNvSpPr/>
      </dsp:nvSpPr>
      <dsp:spPr>
        <a:xfrm>
          <a:off x="5695363" y="3940063"/>
          <a:ext cx="2095560" cy="5619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35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Книгопечатание</a:t>
          </a:r>
          <a:endParaRPr lang="ru-KZ" sz="1600" kern="1200" dirty="0"/>
        </a:p>
      </dsp:txBody>
      <dsp:txXfrm>
        <a:off x="5722796" y="3967496"/>
        <a:ext cx="2040694" cy="507111"/>
      </dsp:txXfrm>
    </dsp:sp>
    <dsp:sp modelId="{82744068-9F96-4512-AB31-D6FD2C292EB6}">
      <dsp:nvSpPr>
        <dsp:cNvPr id="0" name=""/>
        <dsp:cNvSpPr/>
      </dsp:nvSpPr>
      <dsp:spPr>
        <a:xfrm>
          <a:off x="5114170" y="3389477"/>
          <a:ext cx="971942" cy="97148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7A0134-A59B-4263-86B6-E95838684D90}">
      <dsp:nvSpPr>
        <dsp:cNvPr id="0" name=""/>
        <dsp:cNvSpPr/>
      </dsp:nvSpPr>
      <dsp:spPr>
        <a:xfrm>
          <a:off x="6217043" y="2706284"/>
          <a:ext cx="2095560" cy="5619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35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Развитие технологий, связанных с электричеством (телефон, телеграф, телевидение, …) </a:t>
          </a:r>
          <a:endParaRPr lang="ru-KZ" sz="1600" b="1" kern="1200" dirty="0">
            <a:solidFill>
              <a:schemeClr val="tx1"/>
            </a:solidFill>
          </a:endParaRPr>
        </a:p>
      </dsp:txBody>
      <dsp:txXfrm>
        <a:off x="6244476" y="2733717"/>
        <a:ext cx="2040694" cy="507111"/>
      </dsp:txXfrm>
    </dsp:sp>
    <dsp:sp modelId="{38FB4883-5DDF-4409-BA4D-EF4DCD6D0FF0}">
      <dsp:nvSpPr>
        <dsp:cNvPr id="0" name=""/>
        <dsp:cNvSpPr/>
      </dsp:nvSpPr>
      <dsp:spPr>
        <a:xfrm>
          <a:off x="5635850" y="2155698"/>
          <a:ext cx="971942" cy="97148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5A250B-8CFC-4089-88D6-8DB98B6B39E4}">
      <dsp:nvSpPr>
        <dsp:cNvPr id="0" name=""/>
        <dsp:cNvSpPr/>
      </dsp:nvSpPr>
      <dsp:spPr>
        <a:xfrm>
          <a:off x="6507469" y="1450306"/>
          <a:ext cx="2095560" cy="5619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356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Цифровизация (компьютеры, облачные и мобильные технологии)</a:t>
          </a:r>
          <a:endParaRPr lang="ru-KZ" sz="1000" b="1" kern="1200" dirty="0">
            <a:solidFill>
              <a:schemeClr val="tx1"/>
            </a:solidFill>
          </a:endParaRPr>
        </a:p>
      </dsp:txBody>
      <dsp:txXfrm>
        <a:off x="6534902" y="1477739"/>
        <a:ext cx="2040694" cy="507111"/>
      </dsp:txXfrm>
    </dsp:sp>
    <dsp:sp modelId="{D2B19AE4-993D-41B4-893F-FEE288B3BEAA}">
      <dsp:nvSpPr>
        <dsp:cNvPr id="0" name=""/>
        <dsp:cNvSpPr/>
      </dsp:nvSpPr>
      <dsp:spPr>
        <a:xfrm>
          <a:off x="5926276" y="899720"/>
          <a:ext cx="971942" cy="97148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C0712-79B7-4BC2-89D8-366C9602A4A4}">
      <dsp:nvSpPr>
        <dsp:cNvPr id="0" name=""/>
        <dsp:cNvSpPr/>
      </dsp:nvSpPr>
      <dsp:spPr>
        <a:xfrm>
          <a:off x="13219" y="849605"/>
          <a:ext cx="811316" cy="8113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91E23-7D84-4C62-88F2-BD46F02C8453}">
      <dsp:nvSpPr>
        <dsp:cNvPr id="0" name=""/>
        <dsp:cNvSpPr/>
      </dsp:nvSpPr>
      <dsp:spPr>
        <a:xfrm>
          <a:off x="13219" y="1774962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400" kern="1200"/>
            <a:t>Когнитивные искажения</a:t>
          </a:r>
          <a:endParaRPr lang="ru-KZ" sz="1400" kern="1200"/>
        </a:p>
      </dsp:txBody>
      <dsp:txXfrm>
        <a:off x="13219" y="1774962"/>
        <a:ext cx="2318046" cy="347706"/>
      </dsp:txXfrm>
    </dsp:sp>
    <dsp:sp modelId="{0B2A6892-0094-41DF-B77A-1A5F08FE1757}">
      <dsp:nvSpPr>
        <dsp:cNvPr id="0" name=""/>
        <dsp:cNvSpPr/>
      </dsp:nvSpPr>
      <dsp:spPr>
        <a:xfrm>
          <a:off x="13219" y="2175712"/>
          <a:ext cx="2318046" cy="1326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Черно-белое мышление</a:t>
          </a:r>
          <a:endParaRPr lang="ru-KZ" sz="1100" b="1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Персонализация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Селективное восприятие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Негативизм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Предубеждение</a:t>
          </a:r>
        </a:p>
      </dsp:txBody>
      <dsp:txXfrm>
        <a:off x="13219" y="2175712"/>
        <a:ext cx="2318046" cy="1326020"/>
      </dsp:txXfrm>
    </dsp:sp>
    <dsp:sp modelId="{A8047F79-FFFC-4910-B702-C4150DDFC77E}">
      <dsp:nvSpPr>
        <dsp:cNvPr id="0" name=""/>
        <dsp:cNvSpPr/>
      </dsp:nvSpPr>
      <dsp:spPr>
        <a:xfrm>
          <a:off x="2736924" y="849605"/>
          <a:ext cx="811316" cy="8113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6D189-8EDC-43D7-A911-63C422586A2D}">
      <dsp:nvSpPr>
        <dsp:cNvPr id="0" name=""/>
        <dsp:cNvSpPr/>
      </dsp:nvSpPr>
      <dsp:spPr>
        <a:xfrm>
          <a:off x="2736924" y="1774962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400" kern="1200"/>
            <a:t>Психологическая инерция</a:t>
          </a:r>
          <a:endParaRPr lang="ru-KZ" sz="1400" kern="1200"/>
        </a:p>
      </dsp:txBody>
      <dsp:txXfrm>
        <a:off x="2736924" y="1774962"/>
        <a:ext cx="2318046" cy="347706"/>
      </dsp:txXfrm>
    </dsp:sp>
    <dsp:sp modelId="{8F2CBFAF-1421-4F22-96D2-DE862E736A7D}">
      <dsp:nvSpPr>
        <dsp:cNvPr id="0" name=""/>
        <dsp:cNvSpPr/>
      </dsp:nvSpPr>
      <dsp:spPr>
        <a:xfrm>
          <a:off x="2736924" y="2175712"/>
          <a:ext cx="2318046" cy="1326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Привычной функции</a:t>
          </a:r>
          <a:endParaRPr lang="ru-KZ" sz="1100" b="1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Образа</a:t>
          </a:r>
          <a:endParaRPr lang="ru-KZ" sz="1100" b="1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Поведения</a:t>
          </a:r>
          <a:endParaRPr lang="ru-KZ" sz="1100" b="1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Привычного способа действия</a:t>
          </a:r>
          <a:endParaRPr lang="ru-KZ" sz="1100" b="1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Стандартная ситуация</a:t>
          </a:r>
          <a:endParaRPr lang="ru-KZ" sz="1100" b="1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100" b="1" kern="1200"/>
        </a:p>
      </dsp:txBody>
      <dsp:txXfrm>
        <a:off x="2736924" y="2175712"/>
        <a:ext cx="2318046" cy="1326020"/>
      </dsp:txXfrm>
    </dsp:sp>
    <dsp:sp modelId="{D8004874-4DB8-4B71-B2C7-54E7147057F0}">
      <dsp:nvSpPr>
        <dsp:cNvPr id="0" name=""/>
        <dsp:cNvSpPr/>
      </dsp:nvSpPr>
      <dsp:spPr>
        <a:xfrm>
          <a:off x="5460629" y="849605"/>
          <a:ext cx="811316" cy="8113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C207B-2A9C-4266-B9F5-A1D236C15F94}">
      <dsp:nvSpPr>
        <dsp:cNvPr id="0" name=""/>
        <dsp:cNvSpPr/>
      </dsp:nvSpPr>
      <dsp:spPr>
        <a:xfrm>
          <a:off x="5460629" y="1774962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400" kern="1200"/>
            <a:t>Ложные представления  </a:t>
          </a:r>
          <a:endParaRPr lang="ru-KZ" sz="1400" kern="1200"/>
        </a:p>
      </dsp:txBody>
      <dsp:txXfrm>
        <a:off x="5460629" y="1774962"/>
        <a:ext cx="2318046" cy="347706"/>
      </dsp:txXfrm>
    </dsp:sp>
    <dsp:sp modelId="{7AD9A27A-84CC-4E4E-9B8A-742F63F98CE3}">
      <dsp:nvSpPr>
        <dsp:cNvPr id="0" name=""/>
        <dsp:cNvSpPr/>
      </dsp:nvSpPr>
      <dsp:spPr>
        <a:xfrm>
          <a:off x="5460629" y="2175712"/>
          <a:ext cx="2318046" cy="1326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О себе</a:t>
          </a:r>
          <a:endParaRPr lang="ru-KZ" sz="1100" b="1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О мире</a:t>
          </a:r>
          <a:endParaRPr lang="ru-KZ" sz="1100" b="1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Завышенные ожидание</a:t>
          </a:r>
          <a:endParaRPr lang="ru-KZ" sz="1100" b="1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Обесценивание</a:t>
          </a:r>
          <a:endParaRPr lang="ru-KZ" sz="1100" b="1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100" kern="1200"/>
        </a:p>
      </dsp:txBody>
      <dsp:txXfrm>
        <a:off x="5460629" y="2175712"/>
        <a:ext cx="2318046" cy="1326020"/>
      </dsp:txXfrm>
    </dsp:sp>
    <dsp:sp modelId="{C82BF1B7-B5BF-411F-AC61-B3EE775A92EC}">
      <dsp:nvSpPr>
        <dsp:cNvPr id="0" name=""/>
        <dsp:cNvSpPr/>
      </dsp:nvSpPr>
      <dsp:spPr>
        <a:xfrm>
          <a:off x="8184333" y="849605"/>
          <a:ext cx="811316" cy="8113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744EC-791D-49A5-AFCF-5AF76BEC4FF5}">
      <dsp:nvSpPr>
        <dsp:cNvPr id="0" name=""/>
        <dsp:cNvSpPr/>
      </dsp:nvSpPr>
      <dsp:spPr>
        <a:xfrm>
          <a:off x="8184333" y="1774962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400" kern="1200"/>
            <a:t>Недостоверная информация</a:t>
          </a:r>
          <a:endParaRPr lang="ru-KZ" sz="1400" kern="1200"/>
        </a:p>
      </dsp:txBody>
      <dsp:txXfrm>
        <a:off x="8184333" y="1774962"/>
        <a:ext cx="2318046" cy="347706"/>
      </dsp:txXfrm>
    </dsp:sp>
    <dsp:sp modelId="{747D1F6D-C1D1-44C2-908E-E75E77CD1BE5}">
      <dsp:nvSpPr>
        <dsp:cNvPr id="0" name=""/>
        <dsp:cNvSpPr/>
      </dsp:nvSpPr>
      <dsp:spPr>
        <a:xfrm>
          <a:off x="8184333" y="2175712"/>
          <a:ext cx="2318046" cy="1326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ИИ – генерация недостоверных данных</a:t>
          </a:r>
          <a:endParaRPr lang="ru-KZ" sz="1100" b="1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Имитация данных</a:t>
          </a:r>
          <a:endParaRPr lang="ru-KZ" sz="1100" b="1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Плагиат</a:t>
          </a:r>
          <a:endParaRPr lang="ru-KZ" sz="1100" b="1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100" b="1" kern="1200"/>
        </a:p>
      </dsp:txBody>
      <dsp:txXfrm>
        <a:off x="8184333" y="2175712"/>
        <a:ext cx="2318046" cy="13260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DCA45-2DAA-4719-AF80-AB75294666BD}">
      <dsp:nvSpPr>
        <dsp:cNvPr id="0" name=""/>
        <dsp:cNvSpPr/>
      </dsp:nvSpPr>
      <dsp:spPr>
        <a:xfrm>
          <a:off x="0" y="2584"/>
          <a:ext cx="63546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4BBA8-476A-47D1-94D5-C1B3820F6BC6}">
      <dsp:nvSpPr>
        <dsp:cNvPr id="0" name=""/>
        <dsp:cNvSpPr/>
      </dsp:nvSpPr>
      <dsp:spPr>
        <a:xfrm>
          <a:off x="0" y="2584"/>
          <a:ext cx="6354688" cy="48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/>
            <a:t>А. Маслоу перечисляет черты личности, способной к самоактуализации:</a:t>
          </a:r>
          <a:endParaRPr lang="en-US" sz="1200" kern="1200"/>
        </a:p>
      </dsp:txBody>
      <dsp:txXfrm>
        <a:off x="0" y="2584"/>
        <a:ext cx="6354688" cy="480715"/>
      </dsp:txXfrm>
    </dsp:sp>
    <dsp:sp modelId="{94A9DCA1-A641-4DA7-9A06-982A0C750D32}">
      <dsp:nvSpPr>
        <dsp:cNvPr id="0" name=""/>
        <dsp:cNvSpPr/>
      </dsp:nvSpPr>
      <dsp:spPr>
        <a:xfrm>
          <a:off x="0" y="483300"/>
          <a:ext cx="63546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D688C-8751-4E43-AC24-7CA667BB6704}">
      <dsp:nvSpPr>
        <dsp:cNvPr id="0" name=""/>
        <dsp:cNvSpPr/>
      </dsp:nvSpPr>
      <dsp:spPr>
        <a:xfrm>
          <a:off x="0" y="483300"/>
          <a:ext cx="6354688" cy="48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/>
            <a:t>аффективное (эмоциональное) восприятие действительности;</a:t>
          </a:r>
          <a:endParaRPr lang="en-US" sz="1200" kern="1200"/>
        </a:p>
      </dsp:txBody>
      <dsp:txXfrm>
        <a:off x="0" y="483300"/>
        <a:ext cx="6354688" cy="480715"/>
      </dsp:txXfrm>
    </dsp:sp>
    <dsp:sp modelId="{3D906DF0-6F37-468C-AC58-CB3462FECD26}">
      <dsp:nvSpPr>
        <dsp:cNvPr id="0" name=""/>
        <dsp:cNvSpPr/>
      </dsp:nvSpPr>
      <dsp:spPr>
        <a:xfrm>
          <a:off x="0" y="964016"/>
          <a:ext cx="63546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A317C-17B4-4E5A-A0A8-58D4C3B3362C}">
      <dsp:nvSpPr>
        <dsp:cNvPr id="0" name=""/>
        <dsp:cNvSpPr/>
      </dsp:nvSpPr>
      <dsp:spPr>
        <a:xfrm>
          <a:off x="0" y="964016"/>
          <a:ext cx="6354688" cy="48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/>
            <a:t>живая и вместе с тем адекватная реакция на непосредственность в откликах на внешние воздействия;</a:t>
          </a:r>
          <a:endParaRPr lang="en-US" sz="1200" kern="1200"/>
        </a:p>
      </dsp:txBody>
      <dsp:txXfrm>
        <a:off x="0" y="964016"/>
        <a:ext cx="6354688" cy="480715"/>
      </dsp:txXfrm>
    </dsp:sp>
    <dsp:sp modelId="{EC1F2719-A32D-4E99-9074-F5BF6B4B9CBC}">
      <dsp:nvSpPr>
        <dsp:cNvPr id="0" name=""/>
        <dsp:cNvSpPr/>
      </dsp:nvSpPr>
      <dsp:spPr>
        <a:xfrm>
          <a:off x="0" y="1444732"/>
          <a:ext cx="63546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CBC83-6207-4551-8EA5-72A074436347}">
      <dsp:nvSpPr>
        <dsp:cNvPr id="0" name=""/>
        <dsp:cNvSpPr/>
      </dsp:nvSpPr>
      <dsp:spPr>
        <a:xfrm>
          <a:off x="0" y="1444732"/>
          <a:ext cx="6354688" cy="48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/>
            <a:t>отсутствие стереотипов,</a:t>
          </a:r>
          <a:endParaRPr lang="en-US" sz="1200" kern="1200"/>
        </a:p>
      </dsp:txBody>
      <dsp:txXfrm>
        <a:off x="0" y="1444732"/>
        <a:ext cx="6354688" cy="480715"/>
      </dsp:txXfrm>
    </dsp:sp>
    <dsp:sp modelId="{8EED55A1-BB93-4526-A512-6A89F1FE2A19}">
      <dsp:nvSpPr>
        <dsp:cNvPr id="0" name=""/>
        <dsp:cNvSpPr/>
      </dsp:nvSpPr>
      <dsp:spPr>
        <a:xfrm>
          <a:off x="0" y="1925448"/>
          <a:ext cx="63546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97C0-BA22-4BD0-99D9-825AC01E8FC2}">
      <dsp:nvSpPr>
        <dsp:cNvPr id="0" name=""/>
        <dsp:cNvSpPr/>
      </dsp:nvSpPr>
      <dsp:spPr>
        <a:xfrm>
          <a:off x="0" y="1925448"/>
          <a:ext cx="6354688" cy="48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/>
            <a:t>свежесть, непосредственность восприятия;</a:t>
          </a:r>
          <a:endParaRPr lang="en-US" sz="1200" kern="1200"/>
        </a:p>
      </dsp:txBody>
      <dsp:txXfrm>
        <a:off x="0" y="1925448"/>
        <a:ext cx="6354688" cy="480715"/>
      </dsp:txXfrm>
    </dsp:sp>
    <dsp:sp modelId="{ABEE91DD-3DAB-48FD-8797-2DDD1B5D111F}">
      <dsp:nvSpPr>
        <dsp:cNvPr id="0" name=""/>
        <dsp:cNvSpPr/>
      </dsp:nvSpPr>
      <dsp:spPr>
        <a:xfrm>
          <a:off x="0" y="2406164"/>
          <a:ext cx="63546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AD147-D65F-4552-A4FC-DDE331FBD0E8}">
      <dsp:nvSpPr>
        <dsp:cNvPr id="0" name=""/>
        <dsp:cNvSpPr/>
      </dsp:nvSpPr>
      <dsp:spPr>
        <a:xfrm>
          <a:off x="0" y="2406164"/>
          <a:ext cx="6354688" cy="48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/>
            <a:t>умение сосредоточиться на проблеме;</a:t>
          </a:r>
          <a:endParaRPr lang="en-US" sz="1200" kern="1200"/>
        </a:p>
      </dsp:txBody>
      <dsp:txXfrm>
        <a:off x="0" y="2406164"/>
        <a:ext cx="6354688" cy="480715"/>
      </dsp:txXfrm>
    </dsp:sp>
    <dsp:sp modelId="{AD07A703-9D9B-4826-BBB4-27E0A8CD6244}">
      <dsp:nvSpPr>
        <dsp:cNvPr id="0" name=""/>
        <dsp:cNvSpPr/>
      </dsp:nvSpPr>
      <dsp:spPr>
        <a:xfrm>
          <a:off x="0" y="2886879"/>
          <a:ext cx="63546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14465-9032-4C2D-B0F7-3033E5C64C27}">
      <dsp:nvSpPr>
        <dsp:cNvPr id="0" name=""/>
        <dsp:cNvSpPr/>
      </dsp:nvSpPr>
      <dsp:spPr>
        <a:xfrm>
          <a:off x="0" y="2886879"/>
          <a:ext cx="6354688" cy="48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независимость в суждениях;</a:t>
          </a:r>
          <a:endParaRPr lang="en-US" sz="1200" kern="1200" dirty="0"/>
        </a:p>
      </dsp:txBody>
      <dsp:txXfrm>
        <a:off x="0" y="2886879"/>
        <a:ext cx="6354688" cy="480715"/>
      </dsp:txXfrm>
    </dsp:sp>
    <dsp:sp modelId="{BF3F73AD-F458-49ED-B13C-F9B7D60AFC44}">
      <dsp:nvSpPr>
        <dsp:cNvPr id="0" name=""/>
        <dsp:cNvSpPr/>
      </dsp:nvSpPr>
      <dsp:spPr>
        <a:xfrm>
          <a:off x="0" y="3367595"/>
          <a:ext cx="63546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36E05-D591-42B2-9D21-FD67AF48C1DF}">
      <dsp:nvSpPr>
        <dsp:cNvPr id="0" name=""/>
        <dsp:cNvSpPr/>
      </dsp:nvSpPr>
      <dsp:spPr>
        <a:xfrm>
          <a:off x="0" y="3367595"/>
          <a:ext cx="6354688" cy="48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/>
            <a:t>чувство общности с другими людьми;</a:t>
          </a:r>
          <a:endParaRPr lang="en-US" sz="1200" kern="1200"/>
        </a:p>
      </dsp:txBody>
      <dsp:txXfrm>
        <a:off x="0" y="3367595"/>
        <a:ext cx="6354688" cy="480715"/>
      </dsp:txXfrm>
    </dsp:sp>
    <dsp:sp modelId="{E85C1BD7-0857-4C20-BE91-BB3F22A9E2CC}">
      <dsp:nvSpPr>
        <dsp:cNvPr id="0" name=""/>
        <dsp:cNvSpPr/>
      </dsp:nvSpPr>
      <dsp:spPr>
        <a:xfrm>
          <a:off x="0" y="3848311"/>
          <a:ext cx="63546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3CC57-C7F8-4A37-AAEA-B5C9B0E5848B}">
      <dsp:nvSpPr>
        <dsp:cNvPr id="0" name=""/>
        <dsp:cNvSpPr/>
      </dsp:nvSpPr>
      <dsp:spPr>
        <a:xfrm>
          <a:off x="0" y="3848311"/>
          <a:ext cx="6354688" cy="48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/>
            <a:t>принятие себя и других такими, какие они есть, без предъявления высоких требований и без представления о себе как о достигшем всех возможных совершенств;</a:t>
          </a:r>
          <a:endParaRPr lang="en-US" sz="1200" kern="1200"/>
        </a:p>
      </dsp:txBody>
      <dsp:txXfrm>
        <a:off x="0" y="3848311"/>
        <a:ext cx="6354688" cy="480715"/>
      </dsp:txXfrm>
    </dsp:sp>
    <dsp:sp modelId="{C646B3E5-9AF7-4A6C-BA17-FF94EEF5DF2C}">
      <dsp:nvSpPr>
        <dsp:cNvPr id="0" name=""/>
        <dsp:cNvSpPr/>
      </dsp:nvSpPr>
      <dsp:spPr>
        <a:xfrm>
          <a:off x="0" y="4329027"/>
          <a:ext cx="63546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8A04B-CFF8-4F78-82EA-730F9B5C89CB}">
      <dsp:nvSpPr>
        <dsp:cNvPr id="0" name=""/>
        <dsp:cNvSpPr/>
      </dsp:nvSpPr>
      <dsp:spPr>
        <a:xfrm>
          <a:off x="0" y="4329027"/>
          <a:ext cx="6354688" cy="48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/>
            <a:t>чувство юмора;</a:t>
          </a:r>
          <a:endParaRPr lang="en-US" sz="1200" kern="1200"/>
        </a:p>
      </dsp:txBody>
      <dsp:txXfrm>
        <a:off x="0" y="4329027"/>
        <a:ext cx="6354688" cy="480715"/>
      </dsp:txXfrm>
    </dsp:sp>
    <dsp:sp modelId="{7812E353-52F1-4F4E-B7F3-84919BDBEB33}">
      <dsp:nvSpPr>
        <dsp:cNvPr id="0" name=""/>
        <dsp:cNvSpPr/>
      </dsp:nvSpPr>
      <dsp:spPr>
        <a:xfrm>
          <a:off x="0" y="4809743"/>
          <a:ext cx="63546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FE33C-3482-4461-8010-BF7455C201AC}">
      <dsp:nvSpPr>
        <dsp:cNvPr id="0" name=""/>
        <dsp:cNvSpPr/>
      </dsp:nvSpPr>
      <dsp:spPr>
        <a:xfrm>
          <a:off x="0" y="4809743"/>
          <a:ext cx="6354688" cy="48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/>
            <a:t>«творческое начало», выражающееся в отсутствии консерватизма, стремлении искать новые пути, способности видеть новые проблемы.</a:t>
          </a:r>
          <a:endParaRPr lang="en-US" sz="1200" kern="1200"/>
        </a:p>
      </dsp:txBody>
      <dsp:txXfrm>
        <a:off x="0" y="4809743"/>
        <a:ext cx="6354688" cy="480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54493-C92C-428D-9A81-DFFA1D3B017A}">
      <dsp:nvSpPr>
        <dsp:cNvPr id="0" name=""/>
        <dsp:cNvSpPr/>
      </dsp:nvSpPr>
      <dsp:spPr>
        <a:xfrm>
          <a:off x="632" y="88769"/>
          <a:ext cx="2467582" cy="14805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Информация много и она </a:t>
          </a:r>
          <a:r>
            <a:rPr lang="ru-RU" sz="1900" kern="1200" dirty="0" err="1"/>
            <a:t>слабоструктурируема</a:t>
          </a:r>
          <a:endParaRPr lang="ru-KZ" sz="1900" kern="1200" dirty="0"/>
        </a:p>
      </dsp:txBody>
      <dsp:txXfrm>
        <a:off x="632" y="88769"/>
        <a:ext cx="2467582" cy="1480549"/>
      </dsp:txXfrm>
    </dsp:sp>
    <dsp:sp modelId="{8022FE43-DEA8-47BB-94A3-3FAEB909E616}">
      <dsp:nvSpPr>
        <dsp:cNvPr id="0" name=""/>
        <dsp:cNvSpPr/>
      </dsp:nvSpPr>
      <dsp:spPr>
        <a:xfrm>
          <a:off x="2714973" y="88769"/>
          <a:ext cx="2467582" cy="1480549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Истинность информации</a:t>
          </a:r>
          <a:endParaRPr lang="ru-RU" sz="1900" kern="1200" dirty="0"/>
        </a:p>
      </dsp:txBody>
      <dsp:txXfrm>
        <a:off x="2714973" y="88769"/>
        <a:ext cx="2467582" cy="1480549"/>
      </dsp:txXfrm>
    </dsp:sp>
    <dsp:sp modelId="{14A3C4D0-F2E0-4ADC-9E1C-008E42C4AC66}">
      <dsp:nvSpPr>
        <dsp:cNvPr id="0" name=""/>
        <dsp:cNvSpPr/>
      </dsp:nvSpPr>
      <dsp:spPr>
        <a:xfrm>
          <a:off x="632" y="1816076"/>
          <a:ext cx="2467582" cy="1480549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Нет права на ошибку </a:t>
          </a:r>
          <a:endParaRPr lang="ru-RU" sz="1900" kern="1200" dirty="0"/>
        </a:p>
      </dsp:txBody>
      <dsp:txXfrm>
        <a:off x="632" y="1816076"/>
        <a:ext cx="2467582" cy="1480549"/>
      </dsp:txXfrm>
    </dsp:sp>
    <dsp:sp modelId="{9B06E340-33CA-43F1-B698-2FC5577DBB22}">
      <dsp:nvSpPr>
        <dsp:cNvPr id="0" name=""/>
        <dsp:cNvSpPr/>
      </dsp:nvSpPr>
      <dsp:spPr>
        <a:xfrm>
          <a:off x="2714973" y="1816076"/>
          <a:ext cx="2467582" cy="1480549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Уязвимость хранения информации</a:t>
          </a:r>
          <a:endParaRPr lang="ru-RU" sz="1900" kern="1200" dirty="0"/>
        </a:p>
      </dsp:txBody>
      <dsp:txXfrm>
        <a:off x="2714973" y="1816076"/>
        <a:ext cx="2467582" cy="1480549"/>
      </dsp:txXfrm>
    </dsp:sp>
    <dsp:sp modelId="{039AB130-8C05-467B-84BD-08B3A604FD8B}">
      <dsp:nvSpPr>
        <dsp:cNvPr id="0" name=""/>
        <dsp:cNvSpPr/>
      </dsp:nvSpPr>
      <dsp:spPr>
        <a:xfrm>
          <a:off x="632" y="3543384"/>
          <a:ext cx="2467582" cy="1480549"/>
        </a:xfrm>
        <a:prstGeom prst="rect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Сложность сохранения информации</a:t>
          </a:r>
        </a:p>
      </dsp:txBody>
      <dsp:txXfrm>
        <a:off x="632" y="3543384"/>
        <a:ext cx="2467582" cy="1480549"/>
      </dsp:txXfrm>
    </dsp:sp>
    <dsp:sp modelId="{03AC6630-A755-4F7F-8D3B-F1365A9192AD}">
      <dsp:nvSpPr>
        <dsp:cNvPr id="0" name=""/>
        <dsp:cNvSpPr/>
      </dsp:nvSpPr>
      <dsp:spPr>
        <a:xfrm>
          <a:off x="2714973" y="3543384"/>
          <a:ext cx="2467582" cy="1480549"/>
        </a:xfrm>
        <a:prstGeom prst="rect">
          <a:avLst/>
        </a:prstGeom>
        <a:solidFill>
          <a:srgbClr val="8565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Необходим постоянный фактчекинг</a:t>
          </a:r>
        </a:p>
      </dsp:txBody>
      <dsp:txXfrm>
        <a:off x="2714973" y="3543384"/>
        <a:ext cx="2467582" cy="1480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4D6CC-50F7-43F7-B581-BF406889FCF0}">
      <dsp:nvSpPr>
        <dsp:cNvPr id="0" name=""/>
        <dsp:cNvSpPr/>
      </dsp:nvSpPr>
      <dsp:spPr>
        <a:xfrm>
          <a:off x="0" y="8924"/>
          <a:ext cx="5157787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Экология</a:t>
          </a:r>
          <a:endParaRPr lang="en-US" sz="2200" kern="1200"/>
        </a:p>
      </dsp:txBody>
      <dsp:txXfrm>
        <a:off x="42663" y="51587"/>
        <a:ext cx="5072461" cy="788627"/>
      </dsp:txXfrm>
    </dsp:sp>
    <dsp:sp modelId="{310C3D30-14E2-41AE-8AF4-C98237464483}">
      <dsp:nvSpPr>
        <dsp:cNvPr id="0" name=""/>
        <dsp:cNvSpPr/>
      </dsp:nvSpPr>
      <dsp:spPr>
        <a:xfrm>
          <a:off x="0" y="946238"/>
          <a:ext cx="5157787" cy="873953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Зеленая экономика</a:t>
          </a:r>
          <a:endParaRPr lang="en-US" sz="2200" kern="1200"/>
        </a:p>
      </dsp:txBody>
      <dsp:txXfrm>
        <a:off x="42663" y="988901"/>
        <a:ext cx="5072461" cy="788627"/>
      </dsp:txXfrm>
    </dsp:sp>
    <dsp:sp modelId="{8985EAB4-F3FE-40D0-B60F-1DD7B78EF466}">
      <dsp:nvSpPr>
        <dsp:cNvPr id="0" name=""/>
        <dsp:cNvSpPr/>
      </dsp:nvSpPr>
      <dsp:spPr>
        <a:xfrm>
          <a:off x="0" y="1883551"/>
          <a:ext cx="5157787" cy="87395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Гендерный баланс</a:t>
          </a:r>
          <a:endParaRPr lang="en-US" sz="2200" kern="1200"/>
        </a:p>
      </dsp:txBody>
      <dsp:txXfrm>
        <a:off x="42663" y="1926214"/>
        <a:ext cx="5072461" cy="788627"/>
      </dsp:txXfrm>
    </dsp:sp>
    <dsp:sp modelId="{8694DA0F-941F-4937-837D-35F767EEBF7D}">
      <dsp:nvSpPr>
        <dsp:cNvPr id="0" name=""/>
        <dsp:cNvSpPr/>
      </dsp:nvSpPr>
      <dsp:spPr>
        <a:xfrm>
          <a:off x="0" y="2820865"/>
          <a:ext cx="5157787" cy="873953"/>
        </a:xfrm>
        <a:prstGeom prst="roundRect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СОсуществование или </a:t>
          </a:r>
          <a:br>
            <a:rPr lang="ru-RU" sz="2200" kern="1200"/>
          </a:br>
          <a:r>
            <a:rPr lang="ru-RU" sz="2200" kern="1200"/>
            <a:t>Сотрудничество</a:t>
          </a:r>
          <a:endParaRPr lang="en-US" sz="2200" kern="1200"/>
        </a:p>
      </dsp:txBody>
      <dsp:txXfrm>
        <a:off x="42663" y="2863528"/>
        <a:ext cx="5072461" cy="788627"/>
      </dsp:txXfrm>
    </dsp:sp>
    <dsp:sp modelId="{BD98EFBC-071C-4F51-AFF2-C36D3B5060E5}">
      <dsp:nvSpPr>
        <dsp:cNvPr id="0" name=""/>
        <dsp:cNvSpPr/>
      </dsp:nvSpPr>
      <dsp:spPr>
        <a:xfrm>
          <a:off x="0" y="3758178"/>
          <a:ext cx="5157787" cy="873953"/>
        </a:xfrm>
        <a:prstGeom prst="roundRect">
          <a:avLst/>
        </a:prstGeom>
        <a:solidFill>
          <a:srgbClr val="8565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Качественное образование</a:t>
          </a:r>
          <a:endParaRPr lang="en-US" sz="2200" kern="1200"/>
        </a:p>
      </dsp:txBody>
      <dsp:txXfrm>
        <a:off x="42663" y="3800841"/>
        <a:ext cx="5072461" cy="788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6B05D-4991-41A0-A85F-ACB2501F6A63}">
      <dsp:nvSpPr>
        <dsp:cNvPr id="0" name=""/>
        <dsp:cNvSpPr/>
      </dsp:nvSpPr>
      <dsp:spPr>
        <a:xfrm>
          <a:off x="0" y="7065"/>
          <a:ext cx="10515600" cy="8977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79168-FB53-41A0-A3EB-4D6AD2DA4714}">
      <dsp:nvSpPr>
        <dsp:cNvPr id="0" name=""/>
        <dsp:cNvSpPr/>
      </dsp:nvSpPr>
      <dsp:spPr>
        <a:xfrm>
          <a:off x="271563" y="209055"/>
          <a:ext cx="494234" cy="493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298F2-7A9E-47E8-81FC-6BD5D92DAE30}">
      <dsp:nvSpPr>
        <dsp:cNvPr id="0" name=""/>
        <dsp:cNvSpPr/>
      </dsp:nvSpPr>
      <dsp:spPr>
        <a:xfrm>
          <a:off x="1037362" y="7065"/>
          <a:ext cx="9462261" cy="92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79" tIns="97979" rIns="97979" bIns="9797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•	разработка новых подходов в работе с данными;</a:t>
          </a:r>
          <a:endParaRPr lang="en-US" sz="2400" kern="1200"/>
        </a:p>
      </dsp:txBody>
      <dsp:txXfrm>
        <a:off x="1037362" y="7065"/>
        <a:ext cx="9462261" cy="925785"/>
      </dsp:txXfrm>
    </dsp:sp>
    <dsp:sp modelId="{0B50B3E7-CEF3-4CE1-9CDF-DE9D0C6E4460}">
      <dsp:nvSpPr>
        <dsp:cNvPr id="0" name=""/>
        <dsp:cNvSpPr/>
      </dsp:nvSpPr>
      <dsp:spPr>
        <a:xfrm>
          <a:off x="0" y="1164297"/>
          <a:ext cx="10515600" cy="8977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BDE85-EDBE-4490-8DAB-7C3D84185A35}">
      <dsp:nvSpPr>
        <dsp:cNvPr id="0" name=""/>
        <dsp:cNvSpPr/>
      </dsp:nvSpPr>
      <dsp:spPr>
        <a:xfrm>
          <a:off x="271563" y="1366287"/>
          <a:ext cx="494234" cy="493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AC6F2-B2E1-494A-9C31-D3CEC6B6C3C1}">
      <dsp:nvSpPr>
        <dsp:cNvPr id="0" name=""/>
        <dsp:cNvSpPr/>
      </dsp:nvSpPr>
      <dsp:spPr>
        <a:xfrm>
          <a:off x="1037362" y="1164297"/>
          <a:ext cx="9462261" cy="92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79" tIns="97979" rIns="97979" bIns="9797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•	создание моделей представления знаний и навыков, а также изучение их продуктивности;</a:t>
          </a:r>
          <a:endParaRPr lang="en-US" sz="2400" kern="1200"/>
        </a:p>
      </dsp:txBody>
      <dsp:txXfrm>
        <a:off x="1037362" y="1164297"/>
        <a:ext cx="9462261" cy="925785"/>
      </dsp:txXfrm>
    </dsp:sp>
    <dsp:sp modelId="{0B82E897-B69E-4F1A-83DB-5BB290728A96}">
      <dsp:nvSpPr>
        <dsp:cNvPr id="0" name=""/>
        <dsp:cNvSpPr/>
      </dsp:nvSpPr>
      <dsp:spPr>
        <a:xfrm>
          <a:off x="0" y="2321529"/>
          <a:ext cx="10515600" cy="8977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13E88-68EC-4190-B583-E83D36750CCE}">
      <dsp:nvSpPr>
        <dsp:cNvPr id="0" name=""/>
        <dsp:cNvSpPr/>
      </dsp:nvSpPr>
      <dsp:spPr>
        <a:xfrm>
          <a:off x="271563" y="2523519"/>
          <a:ext cx="494234" cy="493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154E8-99FA-4639-B7A8-49A67EA39E4F}">
      <dsp:nvSpPr>
        <dsp:cNvPr id="0" name=""/>
        <dsp:cNvSpPr/>
      </dsp:nvSpPr>
      <dsp:spPr>
        <a:xfrm>
          <a:off x="1037362" y="2321529"/>
          <a:ext cx="9462261" cy="92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79" tIns="97979" rIns="97979" bIns="9797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•	 видимость исследователей вуза в цифровых базах данных и научных платформах;</a:t>
          </a:r>
          <a:endParaRPr lang="en-US" sz="2400" kern="1200"/>
        </a:p>
      </dsp:txBody>
      <dsp:txXfrm>
        <a:off x="1037362" y="2321529"/>
        <a:ext cx="9462261" cy="925785"/>
      </dsp:txXfrm>
    </dsp:sp>
    <dsp:sp modelId="{7FD9BFF8-4A05-4438-9626-F2C40B646D99}">
      <dsp:nvSpPr>
        <dsp:cNvPr id="0" name=""/>
        <dsp:cNvSpPr/>
      </dsp:nvSpPr>
      <dsp:spPr>
        <a:xfrm>
          <a:off x="0" y="3478761"/>
          <a:ext cx="10515600" cy="8977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F25B0-5F41-41C7-92CE-2A858CE81280}">
      <dsp:nvSpPr>
        <dsp:cNvPr id="0" name=""/>
        <dsp:cNvSpPr/>
      </dsp:nvSpPr>
      <dsp:spPr>
        <a:xfrm>
          <a:off x="271563" y="3680751"/>
          <a:ext cx="494234" cy="4937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7C5BF-343D-4838-9BD8-7ADF4AFB0326}">
      <dsp:nvSpPr>
        <dsp:cNvPr id="0" name=""/>
        <dsp:cNvSpPr/>
      </dsp:nvSpPr>
      <dsp:spPr>
        <a:xfrm>
          <a:off x="1037362" y="3478761"/>
          <a:ext cx="9462261" cy="92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79" tIns="97979" rIns="97979" bIns="9797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•	цифровая наукометрия;</a:t>
          </a:r>
          <a:endParaRPr lang="en-US" sz="2400" kern="1200"/>
        </a:p>
      </dsp:txBody>
      <dsp:txXfrm>
        <a:off x="1037362" y="3478761"/>
        <a:ext cx="9462261" cy="925785"/>
      </dsp:txXfrm>
    </dsp:sp>
    <dsp:sp modelId="{BA7A178E-1D44-4ECA-BBF8-8FAF5DD1D9A9}">
      <dsp:nvSpPr>
        <dsp:cNvPr id="0" name=""/>
        <dsp:cNvSpPr/>
      </dsp:nvSpPr>
      <dsp:spPr>
        <a:xfrm>
          <a:off x="0" y="4635993"/>
          <a:ext cx="10515600" cy="8977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4058B-DFDA-4FB3-9B5B-0559FF4E177B}">
      <dsp:nvSpPr>
        <dsp:cNvPr id="0" name=""/>
        <dsp:cNvSpPr/>
      </dsp:nvSpPr>
      <dsp:spPr>
        <a:xfrm>
          <a:off x="271563" y="4837983"/>
          <a:ext cx="494234" cy="4937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7BB4B-294F-4667-8141-1D82C419889A}">
      <dsp:nvSpPr>
        <dsp:cNvPr id="0" name=""/>
        <dsp:cNvSpPr/>
      </dsp:nvSpPr>
      <dsp:spPr>
        <a:xfrm>
          <a:off x="1037362" y="4635993"/>
          <a:ext cx="9462261" cy="92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79" tIns="97979" rIns="97979" bIns="9797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•	программные средства, обеспечивающие моделирование процессов для проведения  исследований и лабораторных работ;</a:t>
          </a:r>
          <a:endParaRPr lang="en-US" sz="2400" kern="1200"/>
        </a:p>
      </dsp:txBody>
      <dsp:txXfrm>
        <a:off x="1037362" y="4635993"/>
        <a:ext cx="9462261" cy="925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AD079-6B10-4D1C-8B54-56CE1CF2CB3A}">
      <dsp:nvSpPr>
        <dsp:cNvPr id="0" name=""/>
        <dsp:cNvSpPr/>
      </dsp:nvSpPr>
      <dsp:spPr>
        <a:xfrm>
          <a:off x="1841839" y="1106349"/>
          <a:ext cx="390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60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26613" y="1149961"/>
        <a:ext cx="21060" cy="4216"/>
      </dsp:txXfrm>
    </dsp:sp>
    <dsp:sp modelId="{6EB44508-DC77-4E96-8763-339BE2B1DD37}">
      <dsp:nvSpPr>
        <dsp:cNvPr id="0" name=""/>
        <dsp:cNvSpPr/>
      </dsp:nvSpPr>
      <dsp:spPr>
        <a:xfrm>
          <a:off x="12302" y="602668"/>
          <a:ext cx="1831337" cy="109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7" tIns="94195" rIns="89737" bIns="9419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•	трансляция новых ценностей и установок;</a:t>
          </a:r>
          <a:endParaRPr lang="en-US" sz="1200" kern="1200"/>
        </a:p>
      </dsp:txBody>
      <dsp:txXfrm>
        <a:off x="12302" y="602668"/>
        <a:ext cx="1831337" cy="1098802"/>
      </dsp:txXfrm>
    </dsp:sp>
    <dsp:sp modelId="{33ABCD22-2D67-43CE-96BF-FC77ED65C4A7}">
      <dsp:nvSpPr>
        <dsp:cNvPr id="0" name=""/>
        <dsp:cNvSpPr/>
      </dsp:nvSpPr>
      <dsp:spPr>
        <a:xfrm>
          <a:off x="4094383" y="1106349"/>
          <a:ext cx="390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60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79157" y="1149961"/>
        <a:ext cx="21060" cy="4216"/>
      </dsp:txXfrm>
    </dsp:sp>
    <dsp:sp modelId="{57B87C32-E9FF-4D2B-80CE-0C65EFD8BB16}">
      <dsp:nvSpPr>
        <dsp:cNvPr id="0" name=""/>
        <dsp:cNvSpPr/>
      </dsp:nvSpPr>
      <dsp:spPr>
        <a:xfrm>
          <a:off x="2264846" y="602668"/>
          <a:ext cx="1831337" cy="109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7" tIns="94195" rIns="89737" bIns="9419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•	разработка и реализация программ для цифровой экономики;</a:t>
          </a:r>
          <a:endParaRPr lang="en-US" sz="1200" kern="1200"/>
        </a:p>
      </dsp:txBody>
      <dsp:txXfrm>
        <a:off x="2264846" y="602668"/>
        <a:ext cx="1831337" cy="1098802"/>
      </dsp:txXfrm>
    </dsp:sp>
    <dsp:sp modelId="{67D14008-96FB-4AFE-A893-428894C3DF01}">
      <dsp:nvSpPr>
        <dsp:cNvPr id="0" name=""/>
        <dsp:cNvSpPr/>
      </dsp:nvSpPr>
      <dsp:spPr>
        <a:xfrm>
          <a:off x="6346928" y="1106349"/>
          <a:ext cx="390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60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31702" y="1149961"/>
        <a:ext cx="21060" cy="4216"/>
      </dsp:txXfrm>
    </dsp:sp>
    <dsp:sp modelId="{20A6B637-D85D-43EF-BBE7-3B20AAEA73FF}">
      <dsp:nvSpPr>
        <dsp:cNvPr id="0" name=""/>
        <dsp:cNvSpPr/>
      </dsp:nvSpPr>
      <dsp:spPr>
        <a:xfrm>
          <a:off x="4517391" y="602668"/>
          <a:ext cx="1831337" cy="109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7" tIns="94195" rIns="89737" bIns="9419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•	аккумуляция разнообразного образовательного контента;</a:t>
          </a:r>
          <a:endParaRPr lang="en-US" sz="1200" kern="1200"/>
        </a:p>
      </dsp:txBody>
      <dsp:txXfrm>
        <a:off x="4517391" y="602668"/>
        <a:ext cx="1831337" cy="1098802"/>
      </dsp:txXfrm>
    </dsp:sp>
    <dsp:sp modelId="{C26239EE-73A0-453C-8BC4-C36928BC1356}">
      <dsp:nvSpPr>
        <dsp:cNvPr id="0" name=""/>
        <dsp:cNvSpPr/>
      </dsp:nvSpPr>
      <dsp:spPr>
        <a:xfrm>
          <a:off x="8599473" y="1106349"/>
          <a:ext cx="390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60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84246" y="1149961"/>
        <a:ext cx="21060" cy="4216"/>
      </dsp:txXfrm>
    </dsp:sp>
    <dsp:sp modelId="{E0F89705-9BF5-44B5-8BE3-C87164510983}">
      <dsp:nvSpPr>
        <dsp:cNvPr id="0" name=""/>
        <dsp:cNvSpPr/>
      </dsp:nvSpPr>
      <dsp:spPr>
        <a:xfrm>
          <a:off x="6769936" y="602668"/>
          <a:ext cx="1831337" cy="109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7" tIns="94195" rIns="89737" bIns="9419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•	хранилище образовательной информации – видеолекции и записи занятий, инструкции, тексты лекций, рекомендации к лабораторным и т.п.;</a:t>
          </a:r>
          <a:endParaRPr lang="en-US" sz="1200" kern="1200"/>
        </a:p>
      </dsp:txBody>
      <dsp:txXfrm>
        <a:off x="6769936" y="602668"/>
        <a:ext cx="1831337" cy="1098802"/>
      </dsp:txXfrm>
    </dsp:sp>
    <dsp:sp modelId="{EF2C2878-EA20-4C1D-9E9C-2847BD91A162}">
      <dsp:nvSpPr>
        <dsp:cNvPr id="0" name=""/>
        <dsp:cNvSpPr/>
      </dsp:nvSpPr>
      <dsp:spPr>
        <a:xfrm>
          <a:off x="927970" y="1699670"/>
          <a:ext cx="9010178" cy="390607"/>
        </a:xfrm>
        <a:custGeom>
          <a:avLst/>
          <a:gdLst/>
          <a:ahLst/>
          <a:cxnLst/>
          <a:rect l="0" t="0" r="0" b="0"/>
          <a:pathLst>
            <a:path>
              <a:moveTo>
                <a:pt x="9010178" y="0"/>
              </a:moveTo>
              <a:lnTo>
                <a:pt x="9010178" y="212403"/>
              </a:lnTo>
              <a:lnTo>
                <a:pt x="0" y="212403"/>
              </a:lnTo>
              <a:lnTo>
                <a:pt x="0" y="39060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07559" y="1892866"/>
        <a:ext cx="451000" cy="4216"/>
      </dsp:txXfrm>
    </dsp:sp>
    <dsp:sp modelId="{9DEEEF88-7F11-4417-BC2F-E1845A08E77A}">
      <dsp:nvSpPr>
        <dsp:cNvPr id="0" name=""/>
        <dsp:cNvSpPr/>
      </dsp:nvSpPr>
      <dsp:spPr>
        <a:xfrm>
          <a:off x="9022480" y="602668"/>
          <a:ext cx="1831337" cy="109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7" tIns="94195" rIns="89737" bIns="9419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•	содействие созданию уникального персонального образовательного пространства;</a:t>
          </a:r>
          <a:endParaRPr lang="en-US" sz="1200" kern="1200"/>
        </a:p>
      </dsp:txBody>
      <dsp:txXfrm>
        <a:off x="9022480" y="602668"/>
        <a:ext cx="1831337" cy="1098802"/>
      </dsp:txXfrm>
    </dsp:sp>
    <dsp:sp modelId="{94C667D3-5B06-40EB-8899-B25E45811626}">
      <dsp:nvSpPr>
        <dsp:cNvPr id="0" name=""/>
        <dsp:cNvSpPr/>
      </dsp:nvSpPr>
      <dsp:spPr>
        <a:xfrm>
          <a:off x="1841839" y="2626359"/>
          <a:ext cx="390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60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26613" y="2669971"/>
        <a:ext cx="21060" cy="4216"/>
      </dsp:txXfrm>
    </dsp:sp>
    <dsp:sp modelId="{E551180D-7CB9-4034-81D5-886C92ECDA91}">
      <dsp:nvSpPr>
        <dsp:cNvPr id="0" name=""/>
        <dsp:cNvSpPr/>
      </dsp:nvSpPr>
      <dsp:spPr>
        <a:xfrm>
          <a:off x="12302" y="2122678"/>
          <a:ext cx="1831337" cy="109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7" tIns="94195" rIns="89737" bIns="9419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•	возможность построение уникальных образовательных траекторий;</a:t>
          </a:r>
          <a:endParaRPr lang="en-US" sz="1200" kern="1200"/>
        </a:p>
      </dsp:txBody>
      <dsp:txXfrm>
        <a:off x="12302" y="2122678"/>
        <a:ext cx="1831337" cy="1098802"/>
      </dsp:txXfrm>
    </dsp:sp>
    <dsp:sp modelId="{20C1D26E-5079-4646-A232-84523C63EACB}">
      <dsp:nvSpPr>
        <dsp:cNvPr id="0" name=""/>
        <dsp:cNvSpPr/>
      </dsp:nvSpPr>
      <dsp:spPr>
        <a:xfrm>
          <a:off x="4094383" y="2626359"/>
          <a:ext cx="390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60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79157" y="2669971"/>
        <a:ext cx="21060" cy="4216"/>
      </dsp:txXfrm>
    </dsp:sp>
    <dsp:sp modelId="{8F576F18-6D16-444C-BC6D-6A2DB826C588}">
      <dsp:nvSpPr>
        <dsp:cNvPr id="0" name=""/>
        <dsp:cNvSpPr/>
      </dsp:nvSpPr>
      <dsp:spPr>
        <a:xfrm>
          <a:off x="2264846" y="2122678"/>
          <a:ext cx="1831337" cy="109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7" tIns="94195" rIns="89737" bIns="9419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•	содействие разработке уникальных образовательных траекторий и их прохождению;</a:t>
          </a:r>
          <a:endParaRPr lang="en-US" sz="1200" kern="1200"/>
        </a:p>
      </dsp:txBody>
      <dsp:txXfrm>
        <a:off x="2264846" y="2122678"/>
        <a:ext cx="1831337" cy="1098802"/>
      </dsp:txXfrm>
    </dsp:sp>
    <dsp:sp modelId="{12D8C225-A5AE-4E5E-B89A-3B0B43D31249}">
      <dsp:nvSpPr>
        <dsp:cNvPr id="0" name=""/>
        <dsp:cNvSpPr/>
      </dsp:nvSpPr>
      <dsp:spPr>
        <a:xfrm>
          <a:off x="6346928" y="2626359"/>
          <a:ext cx="390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60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531702" y="2669971"/>
        <a:ext cx="21060" cy="4216"/>
      </dsp:txXfrm>
    </dsp:sp>
    <dsp:sp modelId="{A0E28AF6-DC27-412C-923E-134D19A440EB}">
      <dsp:nvSpPr>
        <dsp:cNvPr id="0" name=""/>
        <dsp:cNvSpPr/>
      </dsp:nvSpPr>
      <dsp:spPr>
        <a:xfrm>
          <a:off x="4517391" y="2122678"/>
          <a:ext cx="1831337" cy="109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7" tIns="94195" rIns="89737" bIns="9419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•	онлайн-курсы (МООС) и их интеграция в действующие образовательные программы;</a:t>
          </a:r>
          <a:endParaRPr lang="en-US" sz="1200" kern="1200"/>
        </a:p>
      </dsp:txBody>
      <dsp:txXfrm>
        <a:off x="4517391" y="2122678"/>
        <a:ext cx="1831337" cy="1098802"/>
      </dsp:txXfrm>
    </dsp:sp>
    <dsp:sp modelId="{56804B80-C5CC-41BF-9298-6E983BB2AE3C}">
      <dsp:nvSpPr>
        <dsp:cNvPr id="0" name=""/>
        <dsp:cNvSpPr/>
      </dsp:nvSpPr>
      <dsp:spPr>
        <a:xfrm>
          <a:off x="8599473" y="2626359"/>
          <a:ext cx="390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60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84246" y="2669971"/>
        <a:ext cx="21060" cy="4216"/>
      </dsp:txXfrm>
    </dsp:sp>
    <dsp:sp modelId="{9DD31E77-CEA2-42F2-A0A5-891333838413}">
      <dsp:nvSpPr>
        <dsp:cNvPr id="0" name=""/>
        <dsp:cNvSpPr/>
      </dsp:nvSpPr>
      <dsp:spPr>
        <a:xfrm>
          <a:off x="6769936" y="2122678"/>
          <a:ext cx="1831337" cy="109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7" tIns="94195" rIns="89737" bIns="9419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•	онлайн консультирование по проектированию индивидуальной образовательной траектории;</a:t>
          </a:r>
          <a:endParaRPr lang="en-US" sz="1200" kern="1200"/>
        </a:p>
      </dsp:txBody>
      <dsp:txXfrm>
        <a:off x="6769936" y="2122678"/>
        <a:ext cx="1831337" cy="1098802"/>
      </dsp:txXfrm>
    </dsp:sp>
    <dsp:sp modelId="{57230EC7-50F4-4474-887D-C2CEE86EE476}">
      <dsp:nvSpPr>
        <dsp:cNvPr id="0" name=""/>
        <dsp:cNvSpPr/>
      </dsp:nvSpPr>
      <dsp:spPr>
        <a:xfrm>
          <a:off x="927970" y="3219680"/>
          <a:ext cx="9010178" cy="390607"/>
        </a:xfrm>
        <a:custGeom>
          <a:avLst/>
          <a:gdLst/>
          <a:ahLst/>
          <a:cxnLst/>
          <a:rect l="0" t="0" r="0" b="0"/>
          <a:pathLst>
            <a:path>
              <a:moveTo>
                <a:pt x="9010178" y="0"/>
              </a:moveTo>
              <a:lnTo>
                <a:pt x="9010178" y="212403"/>
              </a:lnTo>
              <a:lnTo>
                <a:pt x="0" y="212403"/>
              </a:lnTo>
              <a:lnTo>
                <a:pt x="0" y="39060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rgbClr val="85658F"/>
            </a:solidFill>
          </a:endParaRPr>
        </a:p>
      </dsp:txBody>
      <dsp:txXfrm>
        <a:off x="5207559" y="3412876"/>
        <a:ext cx="451000" cy="4216"/>
      </dsp:txXfrm>
    </dsp:sp>
    <dsp:sp modelId="{4EC66ACD-3545-497B-A219-6AD69BDA1506}">
      <dsp:nvSpPr>
        <dsp:cNvPr id="0" name=""/>
        <dsp:cNvSpPr/>
      </dsp:nvSpPr>
      <dsp:spPr>
        <a:xfrm>
          <a:off x="9022480" y="2122678"/>
          <a:ext cx="1831337" cy="109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7" tIns="94195" rIns="89737" bIns="9419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•	виртуальная и реальная поддержка обучающихся;</a:t>
          </a:r>
          <a:endParaRPr lang="en-US" sz="1200" kern="1200"/>
        </a:p>
      </dsp:txBody>
      <dsp:txXfrm>
        <a:off x="9022480" y="2122678"/>
        <a:ext cx="1831337" cy="1098802"/>
      </dsp:txXfrm>
    </dsp:sp>
    <dsp:sp modelId="{FB94E30B-8370-478E-83CA-1CF6D03DA0A9}">
      <dsp:nvSpPr>
        <dsp:cNvPr id="0" name=""/>
        <dsp:cNvSpPr/>
      </dsp:nvSpPr>
      <dsp:spPr>
        <a:xfrm>
          <a:off x="1841839" y="4146369"/>
          <a:ext cx="390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60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26613" y="4189981"/>
        <a:ext cx="21060" cy="4216"/>
      </dsp:txXfrm>
    </dsp:sp>
    <dsp:sp modelId="{4FDAA9E0-7BE5-409C-9545-B3BFC887019D}">
      <dsp:nvSpPr>
        <dsp:cNvPr id="0" name=""/>
        <dsp:cNvSpPr/>
      </dsp:nvSpPr>
      <dsp:spPr>
        <a:xfrm>
          <a:off x="12302" y="3642688"/>
          <a:ext cx="1831337" cy="109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7" tIns="94195" rIns="89737" bIns="9419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•	цифровой маркетинг – взаимодействие с потенциальными абитуриентами,</a:t>
          </a:r>
          <a:endParaRPr lang="en-US" sz="1200" kern="1200"/>
        </a:p>
      </dsp:txBody>
      <dsp:txXfrm>
        <a:off x="12302" y="3642688"/>
        <a:ext cx="1831337" cy="1098802"/>
      </dsp:txXfrm>
    </dsp:sp>
    <dsp:sp modelId="{3065E162-BD4C-4323-A8A3-D5C45E3751CB}">
      <dsp:nvSpPr>
        <dsp:cNvPr id="0" name=""/>
        <dsp:cNvSpPr/>
      </dsp:nvSpPr>
      <dsp:spPr>
        <a:xfrm>
          <a:off x="4094383" y="4146369"/>
          <a:ext cx="390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60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79157" y="4189981"/>
        <a:ext cx="21060" cy="4216"/>
      </dsp:txXfrm>
    </dsp:sp>
    <dsp:sp modelId="{97D1E8B4-FD37-4561-A736-1E2FD0F993FE}">
      <dsp:nvSpPr>
        <dsp:cNvPr id="0" name=""/>
        <dsp:cNvSpPr/>
      </dsp:nvSpPr>
      <dsp:spPr>
        <a:xfrm>
          <a:off x="2264846" y="3642688"/>
          <a:ext cx="1831337" cy="109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7" tIns="94195" rIns="89737" bIns="9419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•	виртуальная мобильность;</a:t>
          </a:r>
          <a:endParaRPr lang="en-US" sz="1200" kern="1200"/>
        </a:p>
      </dsp:txBody>
      <dsp:txXfrm>
        <a:off x="2264846" y="3642688"/>
        <a:ext cx="1831337" cy="1098802"/>
      </dsp:txXfrm>
    </dsp:sp>
    <dsp:sp modelId="{6DF9E593-8C33-41EF-A5E6-E86919CF373B}">
      <dsp:nvSpPr>
        <dsp:cNvPr id="0" name=""/>
        <dsp:cNvSpPr/>
      </dsp:nvSpPr>
      <dsp:spPr>
        <a:xfrm>
          <a:off x="4517391" y="3642688"/>
          <a:ext cx="1831337" cy="109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737" tIns="94195" rIns="89737" bIns="9419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•	цифровой след - цифровые портфолио обучающихся и преподавателей;</a:t>
          </a:r>
          <a:endParaRPr lang="en-US" sz="1200" kern="1200"/>
        </a:p>
      </dsp:txBody>
      <dsp:txXfrm>
        <a:off x="4517391" y="3642688"/>
        <a:ext cx="1831337" cy="10988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E0CDD-241F-4335-B221-9BEB190D11C9}">
      <dsp:nvSpPr>
        <dsp:cNvPr id="0" name=""/>
        <dsp:cNvSpPr/>
      </dsp:nvSpPr>
      <dsp:spPr>
        <a:xfrm>
          <a:off x="2132503" y="1390308"/>
          <a:ext cx="45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898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49758" y="1433580"/>
        <a:ext cx="24479" cy="4895"/>
      </dsp:txXfrm>
    </dsp:sp>
    <dsp:sp modelId="{73F31326-71B3-4AD8-AA2F-28D61BC3610E}">
      <dsp:nvSpPr>
        <dsp:cNvPr id="0" name=""/>
        <dsp:cNvSpPr/>
      </dsp:nvSpPr>
      <dsp:spPr>
        <a:xfrm>
          <a:off x="5654" y="797433"/>
          <a:ext cx="2128648" cy="1277189"/>
        </a:xfrm>
        <a:prstGeom prst="rect">
          <a:avLst/>
        </a:prstGeom>
        <a:solidFill>
          <a:srgbClr val="8565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306" tIns="109487" rIns="104306" bIns="1094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•	Сбор, хранение и систематизации информации;</a:t>
          </a:r>
          <a:endParaRPr lang="en-US" sz="1300" kern="1200" dirty="0"/>
        </a:p>
      </dsp:txBody>
      <dsp:txXfrm>
        <a:off x="5654" y="797433"/>
        <a:ext cx="2128648" cy="1277189"/>
      </dsp:txXfrm>
    </dsp:sp>
    <dsp:sp modelId="{A363C2BE-EBB8-4330-9E7F-F08F0D4D09F1}">
      <dsp:nvSpPr>
        <dsp:cNvPr id="0" name=""/>
        <dsp:cNvSpPr/>
      </dsp:nvSpPr>
      <dsp:spPr>
        <a:xfrm>
          <a:off x="4750740" y="1390308"/>
          <a:ext cx="45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8989" y="45720"/>
              </a:lnTo>
            </a:path>
          </a:pathLst>
        </a:custGeom>
        <a:noFill/>
        <a:ln w="635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7995" y="1433580"/>
        <a:ext cx="24479" cy="4895"/>
      </dsp:txXfrm>
    </dsp:sp>
    <dsp:sp modelId="{3E0ADB88-587C-4AB2-91FF-9666FF26D2C7}">
      <dsp:nvSpPr>
        <dsp:cNvPr id="0" name=""/>
        <dsp:cNvSpPr/>
      </dsp:nvSpPr>
      <dsp:spPr>
        <a:xfrm>
          <a:off x="2623892" y="797433"/>
          <a:ext cx="2128648" cy="1277189"/>
        </a:xfrm>
        <a:prstGeom prst="rect">
          <a:avLst/>
        </a:prstGeom>
        <a:solidFill>
          <a:srgbClr val="2ED4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306" tIns="109487" rIns="104306" bIns="1094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•	Оперативность обновления информации;</a:t>
          </a:r>
          <a:endParaRPr lang="en-US" sz="1300" kern="1200"/>
        </a:p>
      </dsp:txBody>
      <dsp:txXfrm>
        <a:off x="2623892" y="797433"/>
        <a:ext cx="2128648" cy="1277189"/>
      </dsp:txXfrm>
    </dsp:sp>
    <dsp:sp modelId="{A422A533-9288-420F-AB28-BA85603C73BE}">
      <dsp:nvSpPr>
        <dsp:cNvPr id="0" name=""/>
        <dsp:cNvSpPr/>
      </dsp:nvSpPr>
      <dsp:spPr>
        <a:xfrm>
          <a:off x="1069978" y="2072822"/>
          <a:ext cx="5236475" cy="458989"/>
        </a:xfrm>
        <a:custGeom>
          <a:avLst/>
          <a:gdLst/>
          <a:ahLst/>
          <a:cxnLst/>
          <a:rect l="0" t="0" r="0" b="0"/>
          <a:pathLst>
            <a:path>
              <a:moveTo>
                <a:pt x="5236475" y="0"/>
              </a:moveTo>
              <a:lnTo>
                <a:pt x="5236475" y="246594"/>
              </a:lnTo>
              <a:lnTo>
                <a:pt x="0" y="246594"/>
              </a:lnTo>
              <a:lnTo>
                <a:pt x="0" y="458989"/>
              </a:lnTo>
            </a:path>
          </a:pathLst>
        </a:custGeom>
        <a:noFill/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6733" y="2299869"/>
        <a:ext cx="262965" cy="4895"/>
      </dsp:txXfrm>
    </dsp:sp>
    <dsp:sp modelId="{B6A1ED3C-5A59-4204-ACC7-EE7F19E3E4BA}">
      <dsp:nvSpPr>
        <dsp:cNvPr id="0" name=""/>
        <dsp:cNvSpPr/>
      </dsp:nvSpPr>
      <dsp:spPr>
        <a:xfrm>
          <a:off x="5242129" y="797433"/>
          <a:ext cx="2128648" cy="1277189"/>
        </a:xfrm>
        <a:prstGeom prst="rect">
          <a:avLst/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306" tIns="109487" rIns="104306" bIns="1094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•	Систематизация и структурирование информации;</a:t>
          </a:r>
          <a:endParaRPr lang="en-US" sz="1300" kern="1200"/>
        </a:p>
      </dsp:txBody>
      <dsp:txXfrm>
        <a:off x="5242129" y="797433"/>
        <a:ext cx="2128648" cy="1277189"/>
      </dsp:txXfrm>
    </dsp:sp>
    <dsp:sp modelId="{8449A8A4-8780-4054-B34E-171B14990869}">
      <dsp:nvSpPr>
        <dsp:cNvPr id="0" name=""/>
        <dsp:cNvSpPr/>
      </dsp:nvSpPr>
      <dsp:spPr>
        <a:xfrm>
          <a:off x="2132503" y="3157086"/>
          <a:ext cx="45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8989" y="45720"/>
              </a:lnTo>
            </a:path>
          </a:pathLst>
        </a:custGeom>
        <a:noFill/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49758" y="3200358"/>
        <a:ext cx="24479" cy="4895"/>
      </dsp:txXfrm>
    </dsp:sp>
    <dsp:sp modelId="{8D759464-A427-4777-91A4-90F37A696B5E}">
      <dsp:nvSpPr>
        <dsp:cNvPr id="0" name=""/>
        <dsp:cNvSpPr/>
      </dsp:nvSpPr>
      <dsp:spPr>
        <a:xfrm>
          <a:off x="5654" y="2564211"/>
          <a:ext cx="2128648" cy="1277189"/>
        </a:xfrm>
        <a:prstGeom prst="rect">
          <a:avLst/>
        </a:prstGeom>
        <a:solidFill>
          <a:srgbClr val="4D79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306" tIns="109487" rIns="104306" bIns="1094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•	Удобство поиска информации;</a:t>
          </a:r>
          <a:endParaRPr lang="en-US" sz="1300" kern="1200" dirty="0"/>
        </a:p>
      </dsp:txBody>
      <dsp:txXfrm>
        <a:off x="5654" y="2564211"/>
        <a:ext cx="2128648" cy="1277189"/>
      </dsp:txXfrm>
    </dsp:sp>
    <dsp:sp modelId="{E8A324C6-562F-49CC-B043-7AD789276987}">
      <dsp:nvSpPr>
        <dsp:cNvPr id="0" name=""/>
        <dsp:cNvSpPr/>
      </dsp:nvSpPr>
      <dsp:spPr>
        <a:xfrm>
          <a:off x="4750740" y="3157086"/>
          <a:ext cx="45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8989" y="45720"/>
              </a:lnTo>
            </a:path>
          </a:pathLst>
        </a:custGeom>
        <a:noFill/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7995" y="3200358"/>
        <a:ext cx="24479" cy="4895"/>
      </dsp:txXfrm>
    </dsp:sp>
    <dsp:sp modelId="{5E340CBE-7487-4274-AABC-5B9EDF48FE0C}">
      <dsp:nvSpPr>
        <dsp:cNvPr id="0" name=""/>
        <dsp:cNvSpPr/>
      </dsp:nvSpPr>
      <dsp:spPr>
        <a:xfrm>
          <a:off x="2623892" y="2564211"/>
          <a:ext cx="2128648" cy="1277189"/>
        </a:xfrm>
        <a:prstGeom prst="rect">
          <a:avLst/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306" tIns="109487" rIns="104306" bIns="1094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•	Возможность удовлетворения индивидуальных и сложных запросов;</a:t>
          </a:r>
          <a:endParaRPr lang="en-US" sz="1300" kern="1200"/>
        </a:p>
      </dsp:txBody>
      <dsp:txXfrm>
        <a:off x="2623892" y="2564211"/>
        <a:ext cx="2128648" cy="1277189"/>
      </dsp:txXfrm>
    </dsp:sp>
    <dsp:sp modelId="{84CCE87A-584A-47CB-AAC0-EDA23F9B9ADB}">
      <dsp:nvSpPr>
        <dsp:cNvPr id="0" name=""/>
        <dsp:cNvSpPr/>
      </dsp:nvSpPr>
      <dsp:spPr>
        <a:xfrm>
          <a:off x="1069978" y="3839601"/>
          <a:ext cx="5236475" cy="458989"/>
        </a:xfrm>
        <a:custGeom>
          <a:avLst/>
          <a:gdLst/>
          <a:ahLst/>
          <a:cxnLst/>
          <a:rect l="0" t="0" r="0" b="0"/>
          <a:pathLst>
            <a:path>
              <a:moveTo>
                <a:pt x="5236475" y="0"/>
              </a:moveTo>
              <a:lnTo>
                <a:pt x="5236475" y="246594"/>
              </a:lnTo>
              <a:lnTo>
                <a:pt x="0" y="246594"/>
              </a:lnTo>
              <a:lnTo>
                <a:pt x="0" y="458989"/>
              </a:lnTo>
            </a:path>
          </a:pathLst>
        </a:custGeom>
        <a:noFill/>
        <a:ln w="635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6733" y="4066647"/>
        <a:ext cx="262965" cy="4895"/>
      </dsp:txXfrm>
    </dsp:sp>
    <dsp:sp modelId="{7C508F42-7DCF-4FF7-A89B-822AE86A9C3E}">
      <dsp:nvSpPr>
        <dsp:cNvPr id="0" name=""/>
        <dsp:cNvSpPr/>
      </dsp:nvSpPr>
      <dsp:spPr>
        <a:xfrm>
          <a:off x="5242129" y="2564211"/>
          <a:ext cx="2128648" cy="1277189"/>
        </a:xfrm>
        <a:prstGeom prst="rect">
          <a:avLst/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306" tIns="109487" rIns="104306" bIns="1094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•	Масштабирование и тиражирование копий и доступа к информации;</a:t>
          </a:r>
          <a:endParaRPr lang="en-US" sz="1300" kern="1200"/>
        </a:p>
      </dsp:txBody>
      <dsp:txXfrm>
        <a:off x="5242129" y="2564211"/>
        <a:ext cx="2128648" cy="1277189"/>
      </dsp:txXfrm>
    </dsp:sp>
    <dsp:sp modelId="{B4CD9248-9A0B-4D23-8A1D-CF721FC0BA9E}">
      <dsp:nvSpPr>
        <dsp:cNvPr id="0" name=""/>
        <dsp:cNvSpPr/>
      </dsp:nvSpPr>
      <dsp:spPr>
        <a:xfrm>
          <a:off x="2132503" y="4923864"/>
          <a:ext cx="45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8989" y="45720"/>
              </a:lnTo>
            </a:path>
          </a:pathLst>
        </a:custGeom>
        <a:noFill/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49758" y="4967136"/>
        <a:ext cx="24479" cy="4895"/>
      </dsp:txXfrm>
    </dsp:sp>
    <dsp:sp modelId="{2A80890C-AF1F-40D3-90F9-359DBB3310B7}">
      <dsp:nvSpPr>
        <dsp:cNvPr id="0" name=""/>
        <dsp:cNvSpPr/>
      </dsp:nvSpPr>
      <dsp:spPr>
        <a:xfrm>
          <a:off x="5654" y="4330990"/>
          <a:ext cx="2128648" cy="1277189"/>
        </a:xfrm>
        <a:prstGeom prst="rect">
          <a:avLst/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306" tIns="109487" rIns="104306" bIns="1094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•	Возможность интеграции с другими хранилищами данных;</a:t>
          </a:r>
          <a:endParaRPr lang="en-US" sz="1300" kern="1200"/>
        </a:p>
      </dsp:txBody>
      <dsp:txXfrm>
        <a:off x="5654" y="4330990"/>
        <a:ext cx="2128648" cy="1277189"/>
      </dsp:txXfrm>
    </dsp:sp>
    <dsp:sp modelId="{C66227AB-F971-4999-BB39-70C57B604677}">
      <dsp:nvSpPr>
        <dsp:cNvPr id="0" name=""/>
        <dsp:cNvSpPr/>
      </dsp:nvSpPr>
      <dsp:spPr>
        <a:xfrm>
          <a:off x="2623892" y="4330990"/>
          <a:ext cx="2128648" cy="1277189"/>
        </a:xfrm>
        <a:prstGeom prst="rect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306" tIns="109487" rIns="104306" bIns="10948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•	Цифровая библиотека доступная в любое время в любом месте.</a:t>
          </a:r>
          <a:endParaRPr lang="en-US" sz="1300" kern="1200"/>
        </a:p>
      </dsp:txBody>
      <dsp:txXfrm>
        <a:off x="2623892" y="4330990"/>
        <a:ext cx="2128648" cy="12771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839F6-7790-4AD4-B92F-FBBFCF258FB0}">
      <dsp:nvSpPr>
        <dsp:cNvPr id="0" name=""/>
        <dsp:cNvSpPr/>
      </dsp:nvSpPr>
      <dsp:spPr>
        <a:xfrm>
          <a:off x="0" y="4473396"/>
          <a:ext cx="1666708" cy="978669"/>
        </a:xfrm>
        <a:prstGeom prst="rect">
          <a:avLst/>
        </a:prstGeom>
        <a:solidFill>
          <a:srgbClr val="4D796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536" tIns="241808" rIns="118536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4</a:t>
          </a:r>
          <a:endParaRPr lang="ru-KZ" sz="3400" kern="1200" dirty="0"/>
        </a:p>
      </dsp:txBody>
      <dsp:txXfrm>
        <a:off x="0" y="4473396"/>
        <a:ext cx="1666708" cy="978669"/>
      </dsp:txXfrm>
    </dsp:sp>
    <dsp:sp modelId="{158346A8-6115-4D89-9068-89495F0F8A2E}">
      <dsp:nvSpPr>
        <dsp:cNvPr id="0" name=""/>
        <dsp:cNvSpPr/>
      </dsp:nvSpPr>
      <dsp:spPr>
        <a:xfrm>
          <a:off x="1666708" y="4473396"/>
          <a:ext cx="5000124" cy="9786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52400" rIns="10142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???</a:t>
          </a:r>
          <a:endParaRPr lang="ru-KZ" sz="1200" kern="1200" dirty="0"/>
        </a:p>
      </dsp:txBody>
      <dsp:txXfrm>
        <a:off x="1666708" y="4473396"/>
        <a:ext cx="5000124" cy="978669"/>
      </dsp:txXfrm>
    </dsp:sp>
    <dsp:sp modelId="{6CEFDD0A-64EE-443F-BD4C-178327FDDDBB}">
      <dsp:nvSpPr>
        <dsp:cNvPr id="0" name=""/>
        <dsp:cNvSpPr/>
      </dsp:nvSpPr>
      <dsp:spPr>
        <a:xfrm rot="10800000">
          <a:off x="0" y="2982882"/>
          <a:ext cx="1666708" cy="15051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536" tIns="241808" rIns="118536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3</a:t>
          </a:r>
          <a:endParaRPr lang="ru-KZ" sz="3400" kern="1200" dirty="0"/>
        </a:p>
      </dsp:txBody>
      <dsp:txXfrm rot="-10800000">
        <a:off x="0" y="2982882"/>
        <a:ext cx="1666708" cy="978376"/>
      </dsp:txXfrm>
    </dsp:sp>
    <dsp:sp modelId="{0DAFB1B0-E10B-46F8-9621-4F3969DA490A}">
      <dsp:nvSpPr>
        <dsp:cNvPr id="0" name=""/>
        <dsp:cNvSpPr/>
      </dsp:nvSpPr>
      <dsp:spPr>
        <a:xfrm>
          <a:off x="1666708" y="2982882"/>
          <a:ext cx="5000124" cy="97837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52400" rIns="10142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200" kern="1200" dirty="0"/>
            <a:t>«продажник» результатов научных исследований, транслятор, психолог, оценщик освоения знаний, умений и навыков</a:t>
          </a:r>
          <a:r>
            <a:rPr lang="ru-RU" sz="1200" kern="1200" dirty="0"/>
            <a:t> </a:t>
          </a:r>
          <a:endParaRPr lang="ru-KZ" sz="1200" kern="1200" dirty="0"/>
        </a:p>
      </dsp:txBody>
      <dsp:txXfrm>
        <a:off x="1666708" y="2982882"/>
        <a:ext cx="5000124" cy="978376"/>
      </dsp:txXfrm>
    </dsp:sp>
    <dsp:sp modelId="{D822DF2A-5E25-4511-9C62-8CE74137EE40}">
      <dsp:nvSpPr>
        <dsp:cNvPr id="0" name=""/>
        <dsp:cNvSpPr/>
      </dsp:nvSpPr>
      <dsp:spPr>
        <a:xfrm rot="10800000">
          <a:off x="0" y="1492368"/>
          <a:ext cx="1666708" cy="15051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rgbClr val="FF00FF"/>
            </a:gs>
            <a:gs pos="10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536" tIns="241808" rIns="118536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2</a:t>
          </a:r>
          <a:endParaRPr lang="ru-KZ" sz="3400" kern="1200" dirty="0"/>
        </a:p>
      </dsp:txBody>
      <dsp:txXfrm rot="-10800000">
        <a:off x="0" y="1492368"/>
        <a:ext cx="1666708" cy="978376"/>
      </dsp:txXfrm>
    </dsp:sp>
    <dsp:sp modelId="{5E57B57C-934E-41D6-855E-C0B7BCF5EC1C}">
      <dsp:nvSpPr>
        <dsp:cNvPr id="0" name=""/>
        <dsp:cNvSpPr/>
      </dsp:nvSpPr>
      <dsp:spPr>
        <a:xfrm>
          <a:off x="1666708" y="1492368"/>
          <a:ext cx="5000124" cy="97837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52400" rIns="10142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200" kern="1200" dirty="0"/>
            <a:t>исследователь, коуч, разработчик содержания образования, координатор, инструктор, судья</a:t>
          </a:r>
        </a:p>
      </dsp:txBody>
      <dsp:txXfrm>
        <a:off x="1666708" y="1492368"/>
        <a:ext cx="5000124" cy="978376"/>
      </dsp:txXfrm>
    </dsp:sp>
    <dsp:sp modelId="{D5D710A8-8951-41FB-B607-7A8667DF66C1}">
      <dsp:nvSpPr>
        <dsp:cNvPr id="0" name=""/>
        <dsp:cNvSpPr/>
      </dsp:nvSpPr>
      <dsp:spPr>
        <a:xfrm rot="10800000">
          <a:off x="0" y="1854"/>
          <a:ext cx="1666708" cy="15051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536" tIns="241808" rIns="118536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1 </a:t>
          </a:r>
          <a:endParaRPr lang="ru-KZ" sz="3400" kern="1200" dirty="0"/>
        </a:p>
      </dsp:txBody>
      <dsp:txXfrm rot="-10800000">
        <a:off x="0" y="1854"/>
        <a:ext cx="1666708" cy="978376"/>
      </dsp:txXfrm>
    </dsp:sp>
    <dsp:sp modelId="{E2A0EC97-188F-4D04-A86F-F391C6E58159}">
      <dsp:nvSpPr>
        <dsp:cNvPr id="0" name=""/>
        <dsp:cNvSpPr/>
      </dsp:nvSpPr>
      <dsp:spPr>
        <a:xfrm>
          <a:off x="1666708" y="1854"/>
          <a:ext cx="5000124" cy="9783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52400" rIns="10142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200" kern="1200" dirty="0"/>
            <a:t>учитель, специалист в определенной области (математик, филолог и т.п.), хранитель информации, транслятор знаний, воспитатель, духовный наставник, оценщик знаний, артист, режиссёр, декламатор, проводник культуры, «полицейский нравов»</a:t>
          </a:r>
          <a:r>
            <a:rPr lang="ru-RU" sz="1200" kern="1200" dirty="0"/>
            <a:t>. </a:t>
          </a:r>
          <a:endParaRPr lang="ru-KZ" sz="1200" kern="1200" dirty="0"/>
        </a:p>
      </dsp:txBody>
      <dsp:txXfrm>
        <a:off x="1666708" y="1854"/>
        <a:ext cx="5000124" cy="9783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A192C-BE3E-48C0-AE04-C43C25DE015C}">
      <dsp:nvSpPr>
        <dsp:cNvPr id="0" name=""/>
        <dsp:cNvSpPr/>
      </dsp:nvSpPr>
      <dsp:spPr>
        <a:xfrm>
          <a:off x="0" y="0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53FC6-30FC-4F95-8749-2C892CBB83A6}">
      <dsp:nvSpPr>
        <dsp:cNvPr id="0" name=""/>
        <dsp:cNvSpPr/>
      </dsp:nvSpPr>
      <dsp:spPr>
        <a:xfrm>
          <a:off x="0" y="0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Преподаватель</a:t>
          </a:r>
          <a:endParaRPr lang="en-US" sz="1400" kern="1200"/>
        </a:p>
      </dsp:txBody>
      <dsp:txXfrm>
        <a:off x="0" y="0"/>
        <a:ext cx="11897360" cy="350519"/>
      </dsp:txXfrm>
    </dsp:sp>
    <dsp:sp modelId="{2E40AF75-B820-4206-8B14-B4D689D3CF76}">
      <dsp:nvSpPr>
        <dsp:cNvPr id="0" name=""/>
        <dsp:cNvSpPr/>
      </dsp:nvSpPr>
      <dsp:spPr>
        <a:xfrm>
          <a:off x="0" y="350519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9E192-EF62-424D-B8D7-2808D69379B8}">
      <dsp:nvSpPr>
        <dsp:cNvPr id="0" name=""/>
        <dsp:cNvSpPr/>
      </dsp:nvSpPr>
      <dsp:spPr>
        <a:xfrm>
          <a:off x="0" y="350519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проектировщик результатов обучения, разработчик образовательных траекторий, оценщик достижения компетентностных результатов обучения;</a:t>
          </a:r>
          <a:endParaRPr lang="en-US" sz="1400" kern="1200"/>
        </a:p>
      </dsp:txBody>
      <dsp:txXfrm>
        <a:off x="0" y="350519"/>
        <a:ext cx="11897360" cy="350519"/>
      </dsp:txXfrm>
    </dsp:sp>
    <dsp:sp modelId="{37D7CB88-5242-477C-9AFE-F031AE0EB809}">
      <dsp:nvSpPr>
        <dsp:cNvPr id="0" name=""/>
        <dsp:cNvSpPr/>
      </dsp:nvSpPr>
      <dsp:spPr>
        <a:xfrm>
          <a:off x="0" y="701039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762D7-3767-412B-8930-FC0B89F6BD76}">
      <dsp:nvSpPr>
        <dsp:cNvPr id="0" name=""/>
        <dsp:cNvSpPr/>
      </dsp:nvSpPr>
      <dsp:spPr>
        <a:xfrm>
          <a:off x="0" y="701039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Проектировщик будущего;</a:t>
          </a:r>
          <a:endParaRPr lang="en-US" sz="1400" kern="1200"/>
        </a:p>
      </dsp:txBody>
      <dsp:txXfrm>
        <a:off x="0" y="701039"/>
        <a:ext cx="11897360" cy="350519"/>
      </dsp:txXfrm>
    </dsp:sp>
    <dsp:sp modelId="{0BFE3C70-2EB1-44A8-8FE5-8CEF1831F3F6}">
      <dsp:nvSpPr>
        <dsp:cNvPr id="0" name=""/>
        <dsp:cNvSpPr/>
      </dsp:nvSpPr>
      <dsp:spPr>
        <a:xfrm>
          <a:off x="0" y="1051559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2960C-E46C-4995-93FF-8FF4016BA1D5}">
      <dsp:nvSpPr>
        <dsp:cNvPr id="0" name=""/>
        <dsp:cNvSpPr/>
      </dsp:nvSpPr>
      <dsp:spPr>
        <a:xfrm>
          <a:off x="0" y="1051559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менеджер, маркетолог, PR и </a:t>
          </a:r>
          <a:r>
            <a:rPr lang="ru-KZ" sz="1400" b="1" kern="1200"/>
            <a:t>GR</a:t>
          </a:r>
          <a:r>
            <a:rPr lang="ru-KZ" sz="1400" kern="1200"/>
            <a:t> специалист, проектный менеджер;</a:t>
          </a:r>
          <a:endParaRPr lang="en-US" sz="1400" kern="1200"/>
        </a:p>
      </dsp:txBody>
      <dsp:txXfrm>
        <a:off x="0" y="1051559"/>
        <a:ext cx="11897360" cy="350519"/>
      </dsp:txXfrm>
    </dsp:sp>
    <dsp:sp modelId="{F75D0EC3-B170-4468-8823-1A23768EB762}">
      <dsp:nvSpPr>
        <dsp:cNvPr id="0" name=""/>
        <dsp:cNvSpPr/>
      </dsp:nvSpPr>
      <dsp:spPr>
        <a:xfrm>
          <a:off x="0" y="1402079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0CD73-BA1F-4CF3-9AB2-A8A41F261516}">
      <dsp:nvSpPr>
        <dsp:cNvPr id="0" name=""/>
        <dsp:cNvSpPr/>
      </dsp:nvSpPr>
      <dsp:spPr>
        <a:xfrm>
          <a:off x="0" y="1402079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эксперт, аналитик, консультант предприятий и организаций, амбассадор устойчивого развития, консультант по здоровому образу жизни; </a:t>
          </a:r>
          <a:endParaRPr lang="en-US" sz="1400" kern="1200"/>
        </a:p>
      </dsp:txBody>
      <dsp:txXfrm>
        <a:off x="0" y="1402079"/>
        <a:ext cx="11897360" cy="350519"/>
      </dsp:txXfrm>
    </dsp:sp>
    <dsp:sp modelId="{8B1AD87D-4627-426D-9AE0-67F1C4171FC5}">
      <dsp:nvSpPr>
        <dsp:cNvPr id="0" name=""/>
        <dsp:cNvSpPr/>
      </dsp:nvSpPr>
      <dsp:spPr>
        <a:xfrm>
          <a:off x="0" y="1752599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88C1B-2896-4CE4-8095-A3808301A4C5}">
      <dsp:nvSpPr>
        <dsp:cNvPr id="0" name=""/>
        <dsp:cNvSpPr/>
      </dsp:nvSpPr>
      <dsp:spPr>
        <a:xfrm>
          <a:off x="0" y="1752599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тьютор (индивидуальное консультирование), </a:t>
          </a:r>
          <a:endParaRPr lang="en-US" sz="1400" kern="1200"/>
        </a:p>
      </dsp:txBody>
      <dsp:txXfrm>
        <a:off x="0" y="1752599"/>
        <a:ext cx="11897360" cy="350519"/>
      </dsp:txXfrm>
    </dsp:sp>
    <dsp:sp modelId="{E1282479-B4E6-4899-8868-1CBA107268B5}">
      <dsp:nvSpPr>
        <dsp:cNvPr id="0" name=""/>
        <dsp:cNvSpPr/>
      </dsp:nvSpPr>
      <dsp:spPr>
        <a:xfrm>
          <a:off x="0" y="2103119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2843E-A157-46DD-9D90-CB280CE4D291}">
      <dsp:nvSpPr>
        <dsp:cNvPr id="0" name=""/>
        <dsp:cNvSpPr/>
      </dsp:nvSpPr>
      <dsp:spPr>
        <a:xfrm>
          <a:off x="0" y="2103119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коррекционный педагог, тренер по креативности, критическому мышлению и развитию мозга (майнд-фитнес), </a:t>
          </a:r>
          <a:endParaRPr lang="en-US" sz="1400" kern="1200"/>
        </a:p>
      </dsp:txBody>
      <dsp:txXfrm>
        <a:off x="0" y="2103119"/>
        <a:ext cx="11897360" cy="350519"/>
      </dsp:txXfrm>
    </dsp:sp>
    <dsp:sp modelId="{3FB3EF8B-EF90-4BA4-8C34-EB34487BE6EE}">
      <dsp:nvSpPr>
        <dsp:cNvPr id="0" name=""/>
        <dsp:cNvSpPr/>
      </dsp:nvSpPr>
      <dsp:spPr>
        <a:xfrm>
          <a:off x="0" y="2453639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51527-28C8-451E-A9B6-538B43B156FB}">
      <dsp:nvSpPr>
        <dsp:cNvPr id="0" name=""/>
        <dsp:cNvSpPr/>
      </dsp:nvSpPr>
      <dsp:spPr>
        <a:xfrm>
          <a:off x="0" y="2453639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консультант по развитию карьеры;</a:t>
          </a:r>
          <a:endParaRPr lang="en-US" sz="1400" kern="1200"/>
        </a:p>
      </dsp:txBody>
      <dsp:txXfrm>
        <a:off x="0" y="2453639"/>
        <a:ext cx="11897360" cy="350519"/>
      </dsp:txXfrm>
    </dsp:sp>
    <dsp:sp modelId="{7E050606-6B79-493F-8DBE-F7CB3330C7B7}">
      <dsp:nvSpPr>
        <dsp:cNvPr id="0" name=""/>
        <dsp:cNvSpPr/>
      </dsp:nvSpPr>
      <dsp:spPr>
        <a:xfrm>
          <a:off x="0" y="2804159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4D093-CBE8-47C3-8B48-B7E61F97BBE9}">
      <dsp:nvSpPr>
        <dsp:cNvPr id="0" name=""/>
        <dsp:cNvSpPr/>
      </dsp:nvSpPr>
      <dsp:spPr>
        <a:xfrm>
          <a:off x="0" y="2804159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модератор (в т.ч. в социальных медиа), блогер, модератор групп, </a:t>
          </a:r>
          <a:endParaRPr lang="en-US" sz="1400" kern="1200"/>
        </a:p>
      </dsp:txBody>
      <dsp:txXfrm>
        <a:off x="0" y="2804159"/>
        <a:ext cx="11897360" cy="350519"/>
      </dsp:txXfrm>
    </dsp:sp>
    <dsp:sp modelId="{887D66EE-135D-482C-B16F-990B2881593C}">
      <dsp:nvSpPr>
        <dsp:cNvPr id="0" name=""/>
        <dsp:cNvSpPr/>
      </dsp:nvSpPr>
      <dsp:spPr>
        <a:xfrm>
          <a:off x="0" y="3154679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C8CBF-873F-4E95-88B2-BCEC073C3251}">
      <dsp:nvSpPr>
        <dsp:cNvPr id="0" name=""/>
        <dsp:cNvSpPr/>
      </dsp:nvSpPr>
      <dsp:spPr>
        <a:xfrm>
          <a:off x="0" y="3154679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фасилитатор, игротехник, </a:t>
          </a:r>
          <a:endParaRPr lang="en-US" sz="1400" kern="1200"/>
        </a:p>
      </dsp:txBody>
      <dsp:txXfrm>
        <a:off x="0" y="3154679"/>
        <a:ext cx="11897360" cy="350519"/>
      </dsp:txXfrm>
    </dsp:sp>
    <dsp:sp modelId="{E47C79A1-AA58-4C6E-801F-A28FC5D9AB4F}">
      <dsp:nvSpPr>
        <dsp:cNvPr id="0" name=""/>
        <dsp:cNvSpPr/>
      </dsp:nvSpPr>
      <dsp:spPr>
        <a:xfrm>
          <a:off x="0" y="3505199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46149-30AF-4DB9-869C-EEDB62015F5F}">
      <dsp:nvSpPr>
        <dsp:cNvPr id="0" name=""/>
        <dsp:cNvSpPr/>
      </dsp:nvSpPr>
      <dsp:spPr>
        <a:xfrm>
          <a:off x="0" y="3505199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медиатор конфликтов; </a:t>
          </a:r>
          <a:endParaRPr lang="en-US" sz="1400" kern="1200"/>
        </a:p>
      </dsp:txBody>
      <dsp:txXfrm>
        <a:off x="0" y="3505199"/>
        <a:ext cx="11897360" cy="350519"/>
      </dsp:txXfrm>
    </dsp:sp>
    <dsp:sp modelId="{3F6974D6-3BED-4541-A392-2CD4E8402A28}">
      <dsp:nvSpPr>
        <dsp:cNvPr id="0" name=""/>
        <dsp:cNvSpPr/>
      </dsp:nvSpPr>
      <dsp:spPr>
        <a:xfrm>
          <a:off x="0" y="3855719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F187D-00EE-44DF-B9F9-CBDA07C1D170}">
      <dsp:nvSpPr>
        <dsp:cNvPr id="0" name=""/>
        <dsp:cNvSpPr/>
      </dsp:nvSpPr>
      <dsp:spPr>
        <a:xfrm>
          <a:off x="0" y="3855719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создатель аудио- и видеоконтента; </a:t>
          </a:r>
          <a:endParaRPr lang="en-US" sz="1400" kern="1200"/>
        </a:p>
      </dsp:txBody>
      <dsp:txXfrm>
        <a:off x="0" y="3855719"/>
        <a:ext cx="11897360" cy="350519"/>
      </dsp:txXfrm>
    </dsp:sp>
    <dsp:sp modelId="{5BA05E5C-F16D-44C4-850A-2C3A3DE81F44}">
      <dsp:nvSpPr>
        <dsp:cNvPr id="0" name=""/>
        <dsp:cNvSpPr/>
      </dsp:nvSpPr>
      <dsp:spPr>
        <a:xfrm>
          <a:off x="0" y="4206239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7DCCF-71B1-42A8-9A8D-E2D98CD3E8DB}">
      <dsp:nvSpPr>
        <dsp:cNvPr id="0" name=""/>
        <dsp:cNvSpPr/>
      </dsp:nvSpPr>
      <dsp:spPr>
        <a:xfrm>
          <a:off x="0" y="4206239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инструктор по информационной безопасности; </a:t>
          </a:r>
          <a:endParaRPr lang="en-US" sz="1400" kern="1200"/>
        </a:p>
      </dsp:txBody>
      <dsp:txXfrm>
        <a:off x="0" y="4206239"/>
        <a:ext cx="11897360" cy="350519"/>
      </dsp:txXfrm>
    </dsp:sp>
    <dsp:sp modelId="{C7FDE6BE-EDBF-43A3-BF81-95D7260DE47D}">
      <dsp:nvSpPr>
        <dsp:cNvPr id="0" name=""/>
        <dsp:cNvSpPr/>
      </dsp:nvSpPr>
      <dsp:spPr>
        <a:xfrm>
          <a:off x="0" y="4556759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95C97-4A90-4121-BD1C-FC5DB99E8F0E}">
      <dsp:nvSpPr>
        <dsp:cNvPr id="0" name=""/>
        <dsp:cNvSpPr/>
      </dsp:nvSpPr>
      <dsp:spPr>
        <a:xfrm>
          <a:off x="0" y="4556759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переводчик научных и образовательных текстов; </a:t>
          </a:r>
          <a:endParaRPr lang="en-US" sz="1400" kern="1200"/>
        </a:p>
      </dsp:txBody>
      <dsp:txXfrm>
        <a:off x="0" y="4556759"/>
        <a:ext cx="11897360" cy="350519"/>
      </dsp:txXfrm>
    </dsp:sp>
    <dsp:sp modelId="{378FD940-6904-4AAC-83D1-EFF08C51204C}">
      <dsp:nvSpPr>
        <dsp:cNvPr id="0" name=""/>
        <dsp:cNvSpPr/>
      </dsp:nvSpPr>
      <dsp:spPr>
        <a:xfrm>
          <a:off x="0" y="4907279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635A9-CA02-4AD4-ACAB-3FF068108877}">
      <dsp:nvSpPr>
        <dsp:cNvPr id="0" name=""/>
        <dsp:cNvSpPr/>
      </dsp:nvSpPr>
      <dsp:spPr>
        <a:xfrm>
          <a:off x="0" y="4907279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дизайнер образовательной среды, модератор безопасной образовательной среды, </a:t>
          </a:r>
          <a:endParaRPr lang="en-US" sz="1400" kern="1200"/>
        </a:p>
      </dsp:txBody>
      <dsp:txXfrm>
        <a:off x="0" y="4907279"/>
        <a:ext cx="11897360" cy="350519"/>
      </dsp:txXfrm>
    </dsp:sp>
    <dsp:sp modelId="{E1E28D67-A04C-4270-A204-08054B94FCBD}">
      <dsp:nvSpPr>
        <dsp:cNvPr id="0" name=""/>
        <dsp:cNvSpPr/>
      </dsp:nvSpPr>
      <dsp:spPr>
        <a:xfrm>
          <a:off x="0" y="5257799"/>
          <a:ext cx="11897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24A55-BB22-4EDE-9991-B15819106096}">
      <dsp:nvSpPr>
        <dsp:cNvPr id="0" name=""/>
        <dsp:cNvSpPr/>
      </dsp:nvSpPr>
      <dsp:spPr>
        <a:xfrm>
          <a:off x="0" y="5257799"/>
          <a:ext cx="11897360" cy="35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400" kern="1200"/>
            <a:t>создатель и модератор образовательных игровых средств (геймификация)</a:t>
          </a:r>
          <a:r>
            <a:rPr lang="ru-RU" sz="1400" kern="1200"/>
            <a:t> и виртуальной реальности</a:t>
          </a:r>
          <a:endParaRPr lang="en-US" sz="1400" kern="1200"/>
        </a:p>
      </dsp:txBody>
      <dsp:txXfrm>
        <a:off x="0" y="5257799"/>
        <a:ext cx="11897360" cy="3505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E0D7E-513D-4613-B5B7-369121DA4E14}">
      <dsp:nvSpPr>
        <dsp:cNvPr id="0" name=""/>
        <dsp:cNvSpPr/>
      </dsp:nvSpPr>
      <dsp:spPr>
        <a:xfrm>
          <a:off x="0" y="691279"/>
          <a:ext cx="51577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Конфликт поколений</a:t>
          </a:r>
          <a:endParaRPr lang="en-US" sz="1600" kern="1200"/>
        </a:p>
      </dsp:txBody>
      <dsp:txXfrm>
        <a:off x="18734" y="710013"/>
        <a:ext cx="5120319" cy="346292"/>
      </dsp:txXfrm>
    </dsp:sp>
    <dsp:sp modelId="{02FE2959-6459-47D9-AF38-C70773AEF733}">
      <dsp:nvSpPr>
        <dsp:cNvPr id="0" name=""/>
        <dsp:cNvSpPr/>
      </dsp:nvSpPr>
      <dsp:spPr>
        <a:xfrm>
          <a:off x="0" y="1121119"/>
          <a:ext cx="51577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Разрыв межу реальностью и знаниями и компетенциями</a:t>
          </a:r>
          <a:endParaRPr lang="en-US" sz="1600" kern="1200"/>
        </a:p>
      </dsp:txBody>
      <dsp:txXfrm>
        <a:off x="18734" y="1139853"/>
        <a:ext cx="5120319" cy="346292"/>
      </dsp:txXfrm>
    </dsp:sp>
    <dsp:sp modelId="{FBF15297-3583-4465-9CAE-B2C9B64BCF20}">
      <dsp:nvSpPr>
        <dsp:cNvPr id="0" name=""/>
        <dsp:cNvSpPr/>
      </dsp:nvSpPr>
      <dsp:spPr>
        <a:xfrm>
          <a:off x="0" y="1550959"/>
          <a:ext cx="51577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Контракты – условия работы</a:t>
          </a:r>
          <a:endParaRPr lang="en-US" sz="1600" kern="1200"/>
        </a:p>
      </dsp:txBody>
      <dsp:txXfrm>
        <a:off x="18734" y="1569693"/>
        <a:ext cx="5120319" cy="346292"/>
      </dsp:txXfrm>
    </dsp:sp>
    <dsp:sp modelId="{515E5BD5-6E29-429D-8799-0B0CCEDC465E}">
      <dsp:nvSpPr>
        <dsp:cNvPr id="0" name=""/>
        <dsp:cNvSpPr/>
      </dsp:nvSpPr>
      <dsp:spPr>
        <a:xfrm>
          <a:off x="0" y="1980799"/>
          <a:ext cx="51577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Публикации</a:t>
          </a:r>
          <a:endParaRPr lang="en-US" sz="1600" kern="1200"/>
        </a:p>
      </dsp:txBody>
      <dsp:txXfrm>
        <a:off x="18734" y="1999533"/>
        <a:ext cx="5120319" cy="346292"/>
      </dsp:txXfrm>
    </dsp:sp>
    <dsp:sp modelId="{6625A3EE-6209-4024-848D-28C1538CF75D}">
      <dsp:nvSpPr>
        <dsp:cNvPr id="0" name=""/>
        <dsp:cNvSpPr/>
      </dsp:nvSpPr>
      <dsp:spPr>
        <a:xfrm>
          <a:off x="0" y="2410639"/>
          <a:ext cx="51577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Маленькие группы</a:t>
          </a:r>
          <a:endParaRPr lang="en-US" sz="1600" kern="1200"/>
        </a:p>
      </dsp:txBody>
      <dsp:txXfrm>
        <a:off x="18734" y="2429373"/>
        <a:ext cx="5120319" cy="346292"/>
      </dsp:txXfrm>
    </dsp:sp>
    <dsp:sp modelId="{E5C7A1CD-13A0-49FB-9878-5DA2B9DE41AD}">
      <dsp:nvSpPr>
        <dsp:cNvPr id="0" name=""/>
        <dsp:cNvSpPr/>
      </dsp:nvSpPr>
      <dsp:spPr>
        <a:xfrm>
          <a:off x="0" y="2840479"/>
          <a:ext cx="51577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Увеличение количества часов</a:t>
          </a:r>
          <a:endParaRPr lang="en-US" sz="1600" kern="1200"/>
        </a:p>
      </dsp:txBody>
      <dsp:txXfrm>
        <a:off x="18734" y="2859213"/>
        <a:ext cx="5120319" cy="346292"/>
      </dsp:txXfrm>
    </dsp:sp>
    <dsp:sp modelId="{A5860612-0E42-476A-859B-084CD7C4FF13}">
      <dsp:nvSpPr>
        <dsp:cNvPr id="0" name=""/>
        <dsp:cNvSpPr/>
      </dsp:nvSpPr>
      <dsp:spPr>
        <a:xfrm>
          <a:off x="0" y="3270319"/>
          <a:ext cx="51577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Давление на преподавателя</a:t>
          </a:r>
          <a:endParaRPr lang="en-US" sz="1600" kern="1200"/>
        </a:p>
      </dsp:txBody>
      <dsp:txXfrm>
        <a:off x="18734" y="3289053"/>
        <a:ext cx="5120319" cy="346292"/>
      </dsp:txXfrm>
    </dsp:sp>
    <dsp:sp modelId="{7A1F209E-EBB3-40A7-B7FD-CA6A182DC22C}">
      <dsp:nvSpPr>
        <dsp:cNvPr id="0" name=""/>
        <dsp:cNvSpPr/>
      </dsp:nvSpPr>
      <dsp:spPr>
        <a:xfrm>
          <a:off x="0" y="3700159"/>
          <a:ext cx="51577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Перегорание</a:t>
          </a:r>
          <a:endParaRPr lang="en-US" sz="1600" kern="1200"/>
        </a:p>
      </dsp:txBody>
      <dsp:txXfrm>
        <a:off x="18734" y="3718893"/>
        <a:ext cx="5120319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406E1-BB6E-C046-A7D2-B2BF7E5C2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C9ECBD-C19D-BD6B-4628-682350F87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9708E-3884-983D-0A5D-EABB9255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E440-B209-4E82-8A6F-4E1C0E0535F8}" type="datetimeFigureOut">
              <a:rPr lang="ru-KZ" smtClean="0"/>
              <a:t>20.02.2024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B1678-68CF-8D06-EA48-E61A504E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377247-006C-5F42-D7FC-7AF700B6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01F3-1C7B-4973-A331-386983EB33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942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B3ECF-2EC8-35A2-BD2C-E36C14CB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463DBB-EEB3-ACF5-C23F-A8FD366ED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914083-CB38-9501-9D4C-1C7AA846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E440-B209-4E82-8A6F-4E1C0E0535F8}" type="datetimeFigureOut">
              <a:rPr lang="ru-KZ" smtClean="0"/>
              <a:t>20.02.2024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6EA4F-5A2E-D973-EA3D-CBAE6AE9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A3839-89E4-45D5-C5D7-BA76D72A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01F3-1C7B-4973-A331-386983EB33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491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EF926D-C1BC-5D30-AB26-8E3AD5902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99428F-7D88-87C9-51FE-491F27481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EB90A0-2F67-BA1B-14D9-1AFA60D6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E440-B209-4E82-8A6F-4E1C0E0535F8}" type="datetimeFigureOut">
              <a:rPr lang="ru-KZ" smtClean="0"/>
              <a:t>20.02.2024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9C524-CE8F-AB1A-32D0-DB223C1E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2E32C-4AF4-E985-D877-41D66670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01F3-1C7B-4973-A331-386983EB33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3028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D7AAD-4BB5-2AF2-E799-D0EAC244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844F0-4AD3-EC96-34A0-A5B46F131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A82E3F-CDD7-0CF9-26CE-2E873AC85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E440-B209-4E82-8A6F-4E1C0E0535F8}" type="datetimeFigureOut">
              <a:rPr lang="ru-KZ" smtClean="0"/>
              <a:t>20.02.2024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06B9F-90D3-C9F4-1F69-058F4AB2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F09906-EF08-7C79-50D2-CEDAA6475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01F3-1C7B-4973-A331-386983EB33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860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217EB-4F49-6A11-3AF6-E688A726B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098532-436D-DCA9-61E7-D91110814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3447B-6E47-3FD0-4260-E3553618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E440-B209-4E82-8A6F-4E1C0E0535F8}" type="datetimeFigureOut">
              <a:rPr lang="ru-KZ" smtClean="0"/>
              <a:t>20.02.2024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62C4C-BEFC-6FD2-DE14-CB2D9EB3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06A3A-BB10-8F2A-A200-C3925045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01F3-1C7B-4973-A331-386983EB33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2507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F98AD-7483-FDE9-2337-690A010A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79C57F-C377-DAEF-673D-5D1883A05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F8181-2FC0-7ED9-0F80-8EF6D3958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677204-61B8-72CD-524E-3DEA1FD0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E440-B209-4E82-8A6F-4E1C0E0535F8}" type="datetimeFigureOut">
              <a:rPr lang="ru-KZ" smtClean="0"/>
              <a:t>20.02.2024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C63051-0E17-44FC-074B-64717063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66091D-B040-00B5-14A3-2675B0AC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01F3-1C7B-4973-A331-386983EB33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9973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981C6-35E5-CF99-61DC-4B3F41D8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DF0DFB-5400-2247-A8A2-BD45194C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155A12-9E07-8B01-DD0D-A4FBD80AE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25B5D9-ED52-9CE1-66F8-62173720F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25949D-4257-A135-9BDC-21A6BA8B6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9F0554-E381-CD8C-D30C-20FBDF0F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E440-B209-4E82-8A6F-4E1C0E0535F8}" type="datetimeFigureOut">
              <a:rPr lang="ru-KZ" smtClean="0"/>
              <a:t>20.02.2024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27BC24-46B7-97FE-4CDE-E8B868D2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95BA5B-4B16-A724-CDEC-B860A208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01F3-1C7B-4973-A331-386983EB33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8712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132CD-E932-CF8E-B623-0F915546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4EA08F-A4EB-8E9C-5796-BA581A1A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E440-B209-4E82-8A6F-4E1C0E0535F8}" type="datetimeFigureOut">
              <a:rPr lang="ru-KZ" smtClean="0"/>
              <a:t>20.02.2024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0271C1-C09B-450E-B43C-BF4F18E0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40F5DE-2C64-CE55-AF8B-893135A0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01F3-1C7B-4973-A331-386983EB33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6900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19C7AB-1193-35FD-4100-F25318A9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E440-B209-4E82-8A6F-4E1C0E0535F8}" type="datetimeFigureOut">
              <a:rPr lang="ru-KZ" smtClean="0"/>
              <a:t>20.02.2024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B04771-7DB0-6FF5-00D8-824FBA56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BDC6BE-3EE8-BC00-9FC2-25EC0E76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01F3-1C7B-4973-A331-386983EB33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306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99EFA-D3C1-577E-0424-C376013C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848DB-4221-E24B-1704-D8EB50169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79836-BC62-7F2E-86D7-DFA5275F4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F020D5-B1BF-D3CA-F1CF-0969ADDB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E440-B209-4E82-8A6F-4E1C0E0535F8}" type="datetimeFigureOut">
              <a:rPr lang="ru-KZ" smtClean="0"/>
              <a:t>20.02.2024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74BAD9-5678-E27E-C3C5-1019761C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B0A26C-5FA4-F4A5-F567-CA930C5D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01F3-1C7B-4973-A331-386983EB33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451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19327-FC95-AD5B-A5FA-F16C74DD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2E4DA-A475-6565-7F0E-AE6C7BD62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00CFF9-E130-A99D-3E13-818895CF7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AC052-1DB1-0F74-FC64-CC6140D6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E440-B209-4E82-8A6F-4E1C0E0535F8}" type="datetimeFigureOut">
              <a:rPr lang="ru-KZ" smtClean="0"/>
              <a:t>20.02.2024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08F32D-47E2-5E9E-EAB4-FA423859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39556-5C64-A912-BB1E-B2802F40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01F3-1C7B-4973-A331-386983EB33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171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964E0-E3C2-CF8D-B4EA-898A3FC8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5BAF7B-0F6F-2A8A-F81B-547D480D5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C93267-4BAC-0B36-B6F6-0599CF75B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3E440-B209-4E82-8A6F-4E1C0E0535F8}" type="datetimeFigureOut">
              <a:rPr lang="ru-KZ" smtClean="0"/>
              <a:t>20.02.2024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29C5EB-BF86-D685-36AC-B76E1F1A2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190EB-65D6-59C3-BA16-8D45475B3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01F3-1C7B-4973-A331-386983EB335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196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86D98-C460-2E5E-9432-B5EF9363E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ru-RU" sz="4400" dirty="0"/>
              <a:t>Трансформация роли преподавателя: </a:t>
            </a:r>
            <a:br>
              <a:rPr lang="ru-RU" sz="4400" dirty="0"/>
            </a:br>
            <a:r>
              <a:rPr lang="ru-RU" sz="4400" dirty="0"/>
              <a:t>влияние цифровизации и устойчивого развития </a:t>
            </a:r>
            <a:endParaRPr lang="ru-KZ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65986A-51EC-E1E8-8753-9B23B8AB6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 Скиба</a:t>
            </a:r>
            <a:endParaRPr lang="ru-K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850C7-C0C1-E9FF-C82C-02535DE6F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0" r="3340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84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E63C1-4506-4D7F-B8A9-6BC4F944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0"/>
            <a:ext cx="6002110" cy="1495425"/>
          </a:xfrm>
        </p:spPr>
        <p:txBody>
          <a:bodyPr>
            <a:normAutofit/>
          </a:bodyPr>
          <a:lstStyle/>
          <a:p>
            <a:r>
              <a:rPr lang="ru-RU" sz="1900" dirty="0"/>
              <a:t>Характеристики цифрового университета</a:t>
            </a:r>
            <a:br>
              <a:rPr lang="ru-RU" sz="1900" dirty="0"/>
            </a:br>
            <a:r>
              <a:rPr lang="ru-RU" sz="1900" dirty="0"/>
              <a:t>5)	</a:t>
            </a:r>
            <a:r>
              <a:rPr lang="ru-RU" sz="1900" b="1" dirty="0"/>
              <a:t>Маркетинговая организация, продвигающая образовательные услуги и исследования  в цифровой среде:</a:t>
            </a:r>
            <a:br>
              <a:rPr lang="ru-RU" sz="1900" b="1" dirty="0"/>
            </a:br>
            <a:endParaRPr lang="ru-KZ" sz="19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354406-0E6A-43A9-B7C5-06918159C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2" y="1109661"/>
            <a:ext cx="6658907" cy="4638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•	Новая стратегия развития вуза в цифровой реальности </a:t>
            </a:r>
          </a:p>
          <a:p>
            <a:pPr marL="0" indent="0">
              <a:buNone/>
            </a:pPr>
            <a:r>
              <a:rPr lang="ru-RU" sz="1800" dirty="0"/>
              <a:t>•	</a:t>
            </a:r>
            <a:r>
              <a:rPr lang="ru-RU" sz="2000" b="1" dirty="0">
                <a:solidFill>
                  <a:srgbClr val="4D7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Формулирование ценностей и приверженность им</a:t>
            </a:r>
          </a:p>
          <a:p>
            <a:pPr marL="0" indent="0">
              <a:buNone/>
            </a:pPr>
            <a:r>
              <a:rPr lang="ru-RU" sz="1800" dirty="0"/>
              <a:t>•	</a:t>
            </a:r>
            <a:r>
              <a:rPr lang="ru-RU" sz="1800" b="1" dirty="0"/>
              <a:t>Определение потенциальных категорий потребителей и заинтересованных лиц и взаимодействие с различными группами</a:t>
            </a:r>
          </a:p>
          <a:p>
            <a:pPr marL="0" indent="0">
              <a:buNone/>
            </a:pPr>
            <a:r>
              <a:rPr lang="ru-RU" sz="1800" dirty="0"/>
              <a:t>•	</a:t>
            </a:r>
            <a:r>
              <a:rPr lang="ru-RU" sz="1800" b="1" dirty="0"/>
              <a:t>Стратегии заинтересованных лиц – личностей аффилированных с вузом должны быть согласованы «</a:t>
            </a:r>
            <a:r>
              <a:rPr lang="ru-RU" sz="1800" b="1" dirty="0" err="1"/>
              <a:t>win-win</a:t>
            </a:r>
            <a:r>
              <a:rPr lang="ru-RU" sz="1800" b="1" dirty="0"/>
              <a:t>»  и определен вклад каждого</a:t>
            </a:r>
          </a:p>
          <a:p>
            <a:pPr marL="0" indent="0">
              <a:buNone/>
            </a:pPr>
            <a:r>
              <a:rPr lang="ru-RU" sz="1800" dirty="0"/>
              <a:t>•	Социальные сети – аффилиация с вузом – новое отношение к аккаунтам и личной свободе</a:t>
            </a:r>
          </a:p>
          <a:p>
            <a:pPr marL="0" indent="0">
              <a:buNone/>
            </a:pPr>
            <a:r>
              <a:rPr lang="ru-RU" sz="1800" dirty="0"/>
              <a:t>•	Максимальное привлечение лучших в глобальном пространстве</a:t>
            </a:r>
          </a:p>
          <a:p>
            <a:pPr marL="0" indent="0">
              <a:buNone/>
            </a:pPr>
            <a:r>
              <a:rPr lang="ru-RU" sz="1800" dirty="0"/>
              <a:t>•	Создание стратегических партнерств и групп по интересам</a:t>
            </a:r>
          </a:p>
          <a:p>
            <a:pPr marL="0" indent="0">
              <a:buNone/>
            </a:pPr>
            <a:r>
              <a:rPr lang="ru-RU" sz="1800" dirty="0"/>
              <a:t>•	</a:t>
            </a:r>
            <a:r>
              <a:rPr lang="ru-RU" sz="1800" b="1" dirty="0"/>
              <a:t>Увеличение «экспертного» уровня личностей</a:t>
            </a:r>
          </a:p>
          <a:p>
            <a:pPr marL="0" indent="0">
              <a:buNone/>
            </a:pPr>
            <a:r>
              <a:rPr lang="ru-RU" sz="1800" dirty="0"/>
              <a:t>•	Авторская позиция и новизна – минимизация плагиата и самоповторений</a:t>
            </a:r>
          </a:p>
          <a:p>
            <a:endParaRPr lang="ru-KZ" sz="1800" dirty="0"/>
          </a:p>
        </p:txBody>
      </p:sp>
      <p:pic>
        <p:nvPicPr>
          <p:cNvPr id="5" name="Picture 4" descr="Один в толпе">
            <a:extLst>
              <a:ext uri="{FF2B5EF4-FFF2-40B4-BE49-F238E27FC236}">
                <a16:creationId xmlns:a16="http://schemas.microsoft.com/office/drawing/2014/main" id="{929B5C67-812C-5E3D-F1E1-2584D39F0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8" r="1834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316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4A52F15-9F39-5460-DDC3-AA79E770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5251316" cy="77094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4D7961"/>
                </a:solidFill>
              </a:rPr>
              <a:t>Функции преподавателя в цифровом мире</a:t>
            </a:r>
            <a:endParaRPr lang="ru-KZ" sz="2800" b="1" dirty="0">
              <a:solidFill>
                <a:srgbClr val="4D7961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BC6DBF6-21D3-963A-9203-5F5A3667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" y="1290320"/>
            <a:ext cx="7124284" cy="5567669"/>
          </a:xfrm>
        </p:spPr>
        <p:txBody>
          <a:bodyPr>
            <a:noAutofit/>
          </a:bodyPr>
          <a:lstStyle/>
          <a:p>
            <a:r>
              <a:rPr lang="ru-RU" sz="2000" dirty="0"/>
              <a:t>проектирование результатов образовательного процесса и его содержания; </a:t>
            </a:r>
          </a:p>
          <a:p>
            <a:r>
              <a:rPr lang="ru-RU" sz="2000" dirty="0"/>
              <a:t>проектирование образовательной среды; </a:t>
            </a:r>
          </a:p>
          <a:p>
            <a:r>
              <a:rPr lang="ru-RU" sz="2000" dirty="0"/>
              <a:t>координация образовательной деятельности обучающегося; </a:t>
            </a:r>
          </a:p>
          <a:p>
            <a:r>
              <a:rPr lang="ru-RU" sz="2000" dirty="0"/>
              <a:t>сопровождение образовательного процесса;</a:t>
            </a:r>
          </a:p>
          <a:p>
            <a:r>
              <a:rPr lang="ru-RU" sz="2000" dirty="0"/>
              <a:t>мониторинг и оценивание результатов обучения;</a:t>
            </a:r>
          </a:p>
          <a:p>
            <a:r>
              <a:rPr lang="ru-RU" sz="2000" dirty="0"/>
              <a:t>модерирование общения в цифровой образовательной среде; </a:t>
            </a:r>
          </a:p>
          <a:p>
            <a:r>
              <a:rPr lang="ru-RU" sz="2000" dirty="0"/>
              <a:t>расширение </a:t>
            </a:r>
            <a:r>
              <a:rPr lang="ru-RU" sz="2000" dirty="0" err="1"/>
              <a:t>внеадиторного</a:t>
            </a:r>
            <a:r>
              <a:rPr lang="ru-RU" sz="2000" dirty="0"/>
              <a:t> общения до цифрового формата;</a:t>
            </a:r>
          </a:p>
          <a:p>
            <a:r>
              <a:rPr lang="ru-RU" sz="2000" dirty="0"/>
              <a:t>разрешение конфликтов; </a:t>
            </a:r>
          </a:p>
          <a:p>
            <a:r>
              <a:rPr lang="ru-RU" sz="2000" dirty="0"/>
              <a:t>управление проектами;</a:t>
            </a:r>
          </a:p>
          <a:p>
            <a:r>
              <a:rPr lang="ru-RU" sz="2000" dirty="0"/>
              <a:t>рефлексия и самоанализ. </a:t>
            </a:r>
            <a:endParaRPr lang="ru-KZ" sz="2000" dirty="0"/>
          </a:p>
        </p:txBody>
      </p:sp>
      <p:pic>
        <p:nvPicPr>
          <p:cNvPr id="3" name="Рисунок 2" descr="Сидящие люди в помещении, с поднятой подлокотник, стоящая выступающий в формальной рубашке и галстуке">
            <a:extLst>
              <a:ext uri="{FF2B5EF4-FFF2-40B4-BE49-F238E27FC236}">
                <a16:creationId xmlns:a16="http://schemas.microsoft.com/office/drawing/2014/main" id="{FCEC8543-1F2F-84C1-C926-DC8DCEE93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2" r="11344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2D0E5B-BBF8-EECD-699B-EC6271C90CDB}"/>
              </a:ext>
            </a:extLst>
          </p:cNvPr>
          <p:cNvSpPr/>
          <p:nvPr/>
        </p:nvSpPr>
        <p:spPr>
          <a:xfrm>
            <a:off x="2081659" y="5876674"/>
            <a:ext cx="38811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4D79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Атлас новых профессий</a:t>
            </a:r>
          </a:p>
          <a:p>
            <a:pPr algn="ctr"/>
            <a:r>
              <a:rPr lang="ru-RU" sz="2800" b="1" dirty="0">
                <a:ln w="0"/>
                <a:solidFill>
                  <a:srgbClr val="4D79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 Новые роли</a:t>
            </a:r>
            <a:endParaRPr lang="ru-RU" sz="2800" b="1" cap="none" spc="0" dirty="0">
              <a:ln w="0"/>
              <a:solidFill>
                <a:srgbClr val="4D796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64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5AB29-7AB2-603A-960A-04E8763F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ru-RU" b="1" dirty="0"/>
              <a:t>Биологию не отменить</a:t>
            </a:r>
            <a:endParaRPr lang="ru-KZ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4F6FC3-D552-A875-BA2D-F367A31D0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r>
              <a:rPr lang="ru-RU" sz="2600"/>
              <a:t>Нейрофизиология</a:t>
            </a:r>
          </a:p>
          <a:p>
            <a:r>
              <a:rPr lang="ru-RU" sz="2600"/>
              <a:t>Структура личности</a:t>
            </a:r>
          </a:p>
          <a:p>
            <a:r>
              <a:rPr lang="ru-RU" sz="2600"/>
              <a:t>Мышления и речь</a:t>
            </a:r>
          </a:p>
          <a:p>
            <a:r>
              <a:rPr lang="ru-RU" sz="2600"/>
              <a:t>Теория развития</a:t>
            </a:r>
          </a:p>
          <a:p>
            <a:r>
              <a:rPr lang="ru-RU" sz="2600"/>
              <a:t>Закономерности научения и обучения</a:t>
            </a:r>
          </a:p>
          <a:p>
            <a:r>
              <a:rPr lang="ru-RU" sz="2600"/>
              <a:t>Интериоризация</a:t>
            </a:r>
          </a:p>
          <a:p>
            <a:r>
              <a:rPr lang="ru-RU" sz="2600"/>
              <a:t>Сознание и подсознание</a:t>
            </a:r>
          </a:p>
          <a:p>
            <a:r>
              <a:rPr lang="ru-RU" sz="2600"/>
              <a:t>Интеллект???</a:t>
            </a:r>
            <a:endParaRPr lang="ru-KZ" sz="2600"/>
          </a:p>
        </p:txBody>
      </p:sp>
      <p:pic>
        <p:nvPicPr>
          <p:cNvPr id="6" name="Picture 2" descr="Я тоже - человек&quot; (Карл Роджерс)">
            <a:extLst>
              <a:ext uri="{FF2B5EF4-FFF2-40B4-BE49-F238E27FC236}">
                <a16:creationId xmlns:a16="http://schemas.microsoft.com/office/drawing/2014/main" id="{10CC99EC-0004-041B-32A6-F17BF8B36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8" r="-1" b="19381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8321E87-FE6B-B43B-29FE-00CFA378F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72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ыготский, Лев Семёнович — Википедия">
            <a:extLst>
              <a:ext uri="{FF2B5EF4-FFF2-40B4-BE49-F238E27FC236}">
                <a16:creationId xmlns:a16="http://schemas.microsoft.com/office/drawing/2014/main" id="{6B795601-DA7C-44B1-1E03-20AEAD0C6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1" b="3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A096D5-39FC-C35F-DCC2-86DA46A19B5A}"/>
              </a:ext>
            </a:extLst>
          </p:cNvPr>
          <p:cNvSpPr/>
          <p:nvPr/>
        </p:nvSpPr>
        <p:spPr>
          <a:xfrm>
            <a:off x="5791234" y="3029410"/>
            <a:ext cx="16705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SCL</a:t>
            </a:r>
            <a:endParaRPr lang="ru-RU" sz="5400" b="1" cap="none" spc="0" dirty="0">
              <a:ln w="0"/>
              <a:solidFill>
                <a:srgbClr val="FF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00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39AE2-E2F0-2225-F278-6015EAB6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ru-RU" sz="2800" b="1" dirty="0">
                <a:solidFill>
                  <a:srgbClr val="FFFFFF"/>
                </a:solidFill>
              </a:rPr>
              <a:t>Спектр основных профессиональных ролей педагога вуза в рамках информационных революций</a:t>
            </a:r>
            <a:endParaRPr lang="ru-KZ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F863DEF-A286-0185-3D8A-73B16EF5C3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06509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1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A692E-C19F-2411-8E33-96469441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Autofit/>
          </a:bodyPr>
          <a:lstStyle/>
          <a:p>
            <a:r>
              <a:rPr lang="ru-K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4-ая информационная революция (от начала информатизации до цифровизации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устойчивого развития</a:t>
            </a:r>
            <a:r>
              <a:rPr lang="ru-K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в условиях пандемии) </a:t>
            </a:r>
            <a:endParaRPr lang="ru-KZ" sz="28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F15457B-BEB0-033A-9A29-F8504B06E9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2240" y="1249680"/>
          <a:ext cx="11897360" cy="560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33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05650-49A9-C3DD-4F87-9F6FDBE9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 Изменения условий работы</a:t>
            </a:r>
            <a:endParaRPr lang="ru-KZ" sz="36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E6989E-0E83-8A6D-1D26-1E6AA0760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51281"/>
            <a:ext cx="5157787" cy="5994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«--»</a:t>
            </a:r>
            <a:endParaRPr lang="ru-KZ" dirty="0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18C090E2-9832-2F74-1A65-411A423FBDC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1950722"/>
          <a:ext cx="5157787" cy="4775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5B165AD6-15F6-08E5-1F2B-377CEB482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351281"/>
            <a:ext cx="5183188" cy="41655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«+»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F3FB47-2382-C87A-58CC-8C4351C9D9E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/>
              <a:t>Знания стали доступны</a:t>
            </a:r>
          </a:p>
          <a:p>
            <a:r>
              <a:rPr lang="ru-RU" dirty="0"/>
              <a:t>Информацию проще найти</a:t>
            </a:r>
          </a:p>
          <a:p>
            <a:r>
              <a:rPr lang="ru-RU" dirty="0"/>
              <a:t>Информацию проще визуализировать</a:t>
            </a:r>
          </a:p>
          <a:p>
            <a:r>
              <a:rPr lang="ru-RU" dirty="0"/>
              <a:t>Виртуальный ассистент</a:t>
            </a:r>
          </a:p>
          <a:p>
            <a:endParaRPr lang="ru-RU" dirty="0"/>
          </a:p>
          <a:p>
            <a:endParaRPr lang="ru-RU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45093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D0F582-1B82-D1E9-2631-3FFCCD507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E1420A1-58C8-034F-445F-2FCA2C12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Ловушки мышления</a:t>
            </a:r>
            <a:endParaRPr lang="ru-KZ">
              <a:solidFill>
                <a:srgbClr val="FFFFFF"/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BE936526-522A-AD7A-2B95-34118B279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9014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8659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F4F6D-C853-59B6-23A5-36C31393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68" y="164892"/>
            <a:ext cx="5528032" cy="56694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-apple-system"/>
              </a:rPr>
              <a:t>Личность, способная к самоактуализации по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-apple-system"/>
              </a:rPr>
              <a:t>А.Маслоу</a:t>
            </a:r>
            <a:endParaRPr lang="ru-K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Объект 2">
            <a:extLst>
              <a:ext uri="{FF2B5EF4-FFF2-40B4-BE49-F238E27FC236}">
                <a16:creationId xmlns:a16="http://schemas.microsoft.com/office/drawing/2014/main" id="{2593B0DD-459C-81EC-A12B-FBAB1F986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104942"/>
              </p:ext>
            </p:extLst>
          </p:nvPr>
        </p:nvGraphicFramePr>
        <p:xfrm>
          <a:off x="477520" y="833121"/>
          <a:ext cx="6354688" cy="529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865059-14D1-A59F-6293-3DFB98E52D49}"/>
              </a:ext>
            </a:extLst>
          </p:cNvPr>
          <p:cNvSpPr/>
          <p:nvPr/>
        </p:nvSpPr>
        <p:spPr>
          <a:xfrm>
            <a:off x="567968" y="6208959"/>
            <a:ext cx="79560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Преподаватели ИННОВАЦИОННЫХ ОП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73E8858-4354-7A14-19DD-7C9B188FDAF0}"/>
              </a:ext>
            </a:extLst>
          </p:cNvPr>
          <p:cNvSpPr txBox="1">
            <a:spLocks/>
          </p:cNvSpPr>
          <p:nvPr/>
        </p:nvSpPr>
        <p:spPr>
          <a:xfrm>
            <a:off x="7567121" y="731836"/>
            <a:ext cx="4624879" cy="5882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самоактуализации – реализация своих целей способностей, развития собственной личности</a:t>
            </a:r>
          </a:p>
          <a:p>
            <a:endParaRPr lang="ru-K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Эстетические потребности гармонии, порядка, красоты</a:t>
            </a:r>
          </a:p>
          <a:p>
            <a:endParaRPr lang="ru-K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Познавательные потребности: знать, понимать, уметь, исследовать</a:t>
            </a:r>
          </a:p>
          <a:p>
            <a:endParaRPr lang="ru-K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Потребность в уважении, признании</a:t>
            </a:r>
          </a:p>
          <a:p>
            <a:endParaRPr lang="ru-K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Потребность в принадлежности и любви</a:t>
            </a:r>
          </a:p>
          <a:p>
            <a:endParaRPr lang="ru-K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Потребность в безопасности</a:t>
            </a:r>
            <a:endParaRPr lang="ru-K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Физиологические/органические потребности</a:t>
            </a:r>
            <a:endParaRPr lang="ru-K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K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E3865E92-A2D5-655C-163C-88459A3699CE}"/>
              </a:ext>
            </a:extLst>
          </p:cNvPr>
          <p:cNvSpPr/>
          <p:nvPr/>
        </p:nvSpPr>
        <p:spPr>
          <a:xfrm>
            <a:off x="6979229" y="325875"/>
            <a:ext cx="5313680" cy="5800289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5907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441" name="Rectangle 6044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Содержимое 12" descr="image026.jpg"/>
          <p:cNvPicPr>
            <a:picLocks noChangeAspect="1"/>
          </p:cNvPicPr>
          <p:nvPr/>
        </p:nvPicPr>
        <p:blipFill rotWithShape="1">
          <a:blip r:embed="rId2"/>
          <a:srcRect t="1022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60443" name="Rectangle 6044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426" name="Content Placeholder 60425">
            <a:extLst>
              <a:ext uri="{FF2B5EF4-FFF2-40B4-BE49-F238E27FC236}">
                <a16:creationId xmlns:a16="http://schemas.microsoft.com/office/drawing/2014/main" id="{2AA365F4-0182-BB9C-22FC-E87B69B44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516" y="1684693"/>
            <a:ext cx="3822189" cy="374276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личного и профессионального развития</a:t>
            </a:r>
          </a:p>
          <a:p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Сертификация ТРИЗ в образовании</a:t>
            </a:r>
          </a:p>
          <a:p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на стыке</a:t>
            </a:r>
          </a:p>
          <a:p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зоны комфорта</a:t>
            </a:r>
          </a:p>
          <a:p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WIN-WIN</a:t>
            </a:r>
          </a:p>
        </p:txBody>
      </p:sp>
      <p:sp>
        <p:nvSpPr>
          <p:cNvPr id="60418" name="AutoShape 2" descr="&amp;Kcy;&amp;rcy;&amp;acy;&amp;scy;&amp;icy;&amp;vcy;&amp;ycy;&amp;iecy; &amp;kcy;&amp;acy;&amp;rcy;&amp;tcy;&amp;icy;&amp;ncy;&amp;kcy;&amp;icy; &amp;scy;&amp;ocy; &amp;scy;&amp;mcy;&amp;ycy;&amp;scy;&amp;lcy;&amp;ocy;&amp;mcy; (69 &amp;Kcy;&amp;acy;&amp;rcy;&amp;tcy;&amp;icy;&amp;ncy;&amp;ocy;&amp;kcy;)"/>
          <p:cNvSpPr>
            <a:spLocks noChangeAspect="1" noChangeArrowheads="1"/>
          </p:cNvSpPr>
          <p:nvPr/>
        </p:nvSpPr>
        <p:spPr bwMode="auto">
          <a:xfrm>
            <a:off x="1679575" y="-2971800"/>
            <a:ext cx="6191250" cy="619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&amp;Kcy;&amp;rcy;&amp;acy;&amp;scy;&amp;icy;&amp;vcy;&amp;ycy;&amp;iecy; &amp;kcy;&amp;acy;&amp;rcy;&amp;tcy;&amp;icy;&amp;ncy;&amp;kcy;&amp;icy; &amp;scy;&amp;ocy; &amp;scy;&amp;mcy;&amp;ycy;&amp;scy;&amp;lcy;&amp;ocy;&amp;mcy; (69 &amp;Kcy;&amp;acy;&amp;rcy;&amp;tcy;&amp;icy;&amp;ncy;&amp;ocy;&amp;kcy;)"/>
          <p:cNvSpPr>
            <a:spLocks noChangeAspect="1" noChangeArrowheads="1"/>
          </p:cNvSpPr>
          <p:nvPr/>
        </p:nvSpPr>
        <p:spPr bwMode="auto">
          <a:xfrm>
            <a:off x="1679575" y="-2971800"/>
            <a:ext cx="6191250" cy="619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2" name="AutoShape 6" descr="&amp;Kcy;&amp;rcy;&amp;acy;&amp;scy;&amp;icy;&amp;vcy;&amp;ycy;&amp;iecy; &amp;kcy;&amp;acy;&amp;rcy;&amp;tcy;&amp;icy;&amp;ncy;&amp;kcy;&amp;icy; &amp;scy;&amp;ocy; &amp;scy;&amp;mcy;&amp;ycy;&amp;scy;&amp;lcy;&amp;ocy;&amp;mcy; (69 &amp;Kcy;&amp;acy;&amp;rcy;&amp;tcy;&amp;icy;&amp;ncy;&amp;ocy;&amp;kcy;)"/>
          <p:cNvSpPr>
            <a:spLocks noChangeAspect="1" noChangeArrowheads="1"/>
          </p:cNvSpPr>
          <p:nvPr/>
        </p:nvSpPr>
        <p:spPr bwMode="auto">
          <a:xfrm>
            <a:off x="1679575" y="-2971800"/>
            <a:ext cx="6191250" cy="619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CA73DA1-7FE0-489B-B197-DB9FC646CA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9550"/>
          <a:ext cx="10877550" cy="637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8A9AF-3BBC-4E29-84C2-E1BACDD5B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562315">
            <a:off x="3879737" y="3144057"/>
            <a:ext cx="3286760" cy="5698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Информационные революции</a:t>
            </a:r>
            <a:endParaRPr lang="ru-KZ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81E0DB5-A3F1-4637-8AAC-E89DC7EB3CF8}"/>
              </a:ext>
            </a:extLst>
          </p:cNvPr>
          <p:cNvSpPr txBox="1">
            <a:spLocks/>
          </p:cNvSpPr>
          <p:nvPr/>
        </p:nvSpPr>
        <p:spPr>
          <a:xfrm>
            <a:off x="695324" y="2578735"/>
            <a:ext cx="3686175" cy="1145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4D7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дефицита информации к ее избытку </a:t>
            </a:r>
          </a:p>
          <a:p>
            <a:endParaRPr lang="ru-RU" sz="3200" b="1" dirty="0">
              <a:solidFill>
                <a:srgbClr val="4D7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>
              <a:solidFill>
                <a:srgbClr val="4D7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>
              <a:solidFill>
                <a:srgbClr val="4D7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solidFill>
                  <a:srgbClr val="4D7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единственного варианта к многовариантному выбору</a:t>
            </a:r>
          </a:p>
          <a:p>
            <a:endParaRPr lang="ru-KZ" sz="3200" b="1" dirty="0">
              <a:solidFill>
                <a:srgbClr val="4D7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37369E5-ECFC-33FC-1A3B-8729CA6A09A1}"/>
              </a:ext>
            </a:extLst>
          </p:cNvPr>
          <p:cNvSpPr txBox="1">
            <a:spLocks/>
          </p:cNvSpPr>
          <p:nvPr/>
        </p:nvSpPr>
        <p:spPr>
          <a:xfrm>
            <a:off x="9360627" y="3724275"/>
            <a:ext cx="2739738" cy="1145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Выживание и стабильность </a:t>
            </a:r>
          </a:p>
          <a:p>
            <a:pPr algn="r"/>
            <a:r>
              <a:rPr lang="ru-RU" sz="32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</a:t>
            </a:r>
          </a:p>
          <a:p>
            <a:pPr algn="r"/>
            <a:endParaRPr lang="ru-RU" sz="32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32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32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32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32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32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2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Выживание личности</a:t>
            </a:r>
          </a:p>
          <a:p>
            <a:pPr algn="r"/>
            <a:endParaRPr lang="ru-KZ" sz="32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AF87F4-8EF4-9546-BA8C-12789ED85028}"/>
              </a:ext>
            </a:extLst>
          </p:cNvPr>
          <p:cNvSpPr/>
          <p:nvPr/>
        </p:nvSpPr>
        <p:spPr>
          <a:xfrm>
            <a:off x="5963918" y="5934670"/>
            <a:ext cx="3487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ESG  *   ESG</a:t>
            </a:r>
            <a:endParaRPr lang="ru-KZ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50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 сети есть подключенные линии и точки">
            <a:extLst>
              <a:ext uri="{FF2B5EF4-FFF2-40B4-BE49-F238E27FC236}">
                <a16:creationId xmlns:a16="http://schemas.microsoft.com/office/drawing/2014/main" id="{5DDE5F60-69CC-462B-A806-46281FDCE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2" y="3809"/>
            <a:ext cx="12194541" cy="119938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4CCA6-99A7-4BDF-B47C-31920020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56" y="668337"/>
            <a:ext cx="10515600" cy="303212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Цифровизация в образовании</a:t>
            </a:r>
            <a:endParaRPr lang="ru-K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C36995-FF20-473A-8E76-E97829CF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857251"/>
            <a:ext cx="5157787" cy="3905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+</a:t>
            </a:r>
            <a:endParaRPr lang="ru-KZ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E470014-D369-427A-8F83-FDE563E5E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239043"/>
            <a:ext cx="5157787" cy="495062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Информация доступна</a:t>
            </a:r>
          </a:p>
          <a:p>
            <a:r>
              <a:rPr lang="ru-RU" dirty="0"/>
              <a:t>Знание неограниченно</a:t>
            </a:r>
          </a:p>
          <a:p>
            <a:r>
              <a:rPr lang="ru-RU" dirty="0"/>
              <a:t>Информация размещена в разных местах</a:t>
            </a:r>
          </a:p>
          <a:p>
            <a:r>
              <a:rPr lang="ru-RU" dirty="0"/>
              <a:t>Информация в одинаковой мере доступна всем участникам образовательного процесса</a:t>
            </a:r>
          </a:p>
          <a:p>
            <a:r>
              <a:rPr lang="ru-RU" dirty="0"/>
              <a:t>Сетевое распределение и облачное хранение</a:t>
            </a:r>
          </a:p>
          <a:p>
            <a:r>
              <a:rPr lang="ru-RU" dirty="0"/>
              <a:t>Прозрачность принимаемых решений</a:t>
            </a:r>
          </a:p>
          <a:p>
            <a:r>
              <a:rPr lang="ru-RU" dirty="0"/>
              <a:t>Хранение исторического следа</a:t>
            </a:r>
          </a:p>
          <a:p>
            <a:r>
              <a:rPr lang="ru-RU" dirty="0"/>
              <a:t>Портфолио работ доступно заинтересованным лицам</a:t>
            </a:r>
          </a:p>
          <a:p>
            <a:r>
              <a:rPr lang="ru-RU" dirty="0"/>
              <a:t>Прозрачность финансовых потоков</a:t>
            </a:r>
          </a:p>
          <a:p>
            <a:endParaRPr lang="ru-KZ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2C86960-8DAC-4433-9683-CC60ED061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251"/>
            <a:ext cx="5183188" cy="37147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-</a:t>
            </a:r>
            <a:endParaRPr lang="ru-KZ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E32D4895-19D7-FFA9-DED8-12027B1B248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37019641"/>
              </p:ext>
            </p:extLst>
          </p:nvPr>
        </p:nvGraphicFramePr>
        <p:xfrm>
          <a:off x="6172200" y="1076960"/>
          <a:ext cx="5183188" cy="511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635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F52DF-F1AB-4E45-9144-C502E4B95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303212"/>
          </a:xfrm>
        </p:spPr>
        <p:txBody>
          <a:bodyPr>
            <a:normAutofit fontScale="90000"/>
          </a:bodyPr>
          <a:lstStyle/>
          <a:p>
            <a:r>
              <a:rPr lang="ru-RU" dirty="0"/>
              <a:t>Риски цифровизации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34B7BC-AA49-D768-3F5E-0D7B26213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508" y="723900"/>
            <a:ext cx="5157787" cy="40163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Риски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4BA26C-7100-6BA4-A59A-5A635AC04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507" y="1181099"/>
            <a:ext cx="5157787" cy="557530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85658F"/>
                </a:solidFill>
              </a:rPr>
              <a:t>Передача информации, но не культурного кода</a:t>
            </a:r>
          </a:p>
          <a:p>
            <a:r>
              <a:rPr lang="ru-RU" b="1" dirty="0">
                <a:solidFill>
                  <a:srgbClr val="85658F"/>
                </a:solidFill>
              </a:rPr>
              <a:t>Акцент на результативность, формальное обучение, разрозненность курсов, отсутствие синергии</a:t>
            </a:r>
          </a:p>
          <a:p>
            <a:r>
              <a:rPr lang="ru-RU" b="1" dirty="0">
                <a:solidFill>
                  <a:srgbClr val="85658F"/>
                </a:solidFill>
              </a:rPr>
              <a:t>Перенасыщение/отравление информацией</a:t>
            </a:r>
          </a:p>
          <a:p>
            <a:r>
              <a:rPr lang="ru-RU" b="1" dirty="0">
                <a:solidFill>
                  <a:srgbClr val="85658F"/>
                </a:solidFill>
              </a:rPr>
              <a:t>Противоречивая информация</a:t>
            </a:r>
          </a:p>
          <a:p>
            <a:r>
              <a:rPr lang="ru-RU" b="1" dirty="0">
                <a:solidFill>
                  <a:srgbClr val="85658F"/>
                </a:solidFill>
              </a:rPr>
              <a:t>Большие объемы – важная информация ускользает</a:t>
            </a:r>
          </a:p>
          <a:p>
            <a:r>
              <a:rPr lang="ru-RU" b="1" dirty="0">
                <a:solidFill>
                  <a:srgbClr val="85658F"/>
                </a:solidFill>
              </a:rPr>
              <a:t>Индивидуальность теряется</a:t>
            </a:r>
          </a:p>
          <a:p>
            <a:r>
              <a:rPr lang="ru-RU" b="1" dirty="0">
                <a:solidFill>
                  <a:srgbClr val="85658F"/>
                </a:solidFill>
              </a:rPr>
              <a:t>Университеты не нужны – информация и так доступна</a:t>
            </a:r>
            <a:endParaRPr lang="ru-KZ" b="1" dirty="0">
              <a:solidFill>
                <a:srgbClr val="85658F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334424-322A-A5B9-E7C7-A22C6350C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304" y="723900"/>
            <a:ext cx="5183188" cy="40163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Мероприятия 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87C84C-54EF-48F1-D3F4-20725A7E4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125537"/>
            <a:ext cx="5183188" cy="56308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Волонтерство, совместные мероприятия, проекты</a:t>
            </a:r>
          </a:p>
          <a:p>
            <a:r>
              <a:rPr lang="ru-RU" b="1" dirty="0">
                <a:solidFill>
                  <a:srgbClr val="006666"/>
                </a:solidFill>
              </a:rPr>
              <a:t>Влияние </a:t>
            </a:r>
            <a:r>
              <a:rPr lang="ru-RU" b="1" dirty="0" err="1">
                <a:solidFill>
                  <a:srgbClr val="006666"/>
                </a:solidFill>
              </a:rPr>
              <a:t>эдвайзера</a:t>
            </a:r>
            <a:r>
              <a:rPr lang="ru-RU" b="1" dirty="0">
                <a:solidFill>
                  <a:srgbClr val="006666"/>
                </a:solidFill>
              </a:rPr>
              <a:t>/ментора – построение смыслов через индивидуальные консультации, определение цели</a:t>
            </a:r>
          </a:p>
          <a:p>
            <a:r>
              <a:rPr lang="ru-RU" b="1" dirty="0">
                <a:solidFill>
                  <a:srgbClr val="006666"/>
                </a:solidFill>
              </a:rPr>
              <a:t>Интериоризация </a:t>
            </a:r>
          </a:p>
          <a:p>
            <a:r>
              <a:rPr lang="ru-RU" b="1" dirty="0">
                <a:solidFill>
                  <a:srgbClr val="006666"/>
                </a:solidFill>
              </a:rPr>
              <a:t>Акцент на логику мышления, а не на объем информации</a:t>
            </a:r>
          </a:p>
          <a:p>
            <a:r>
              <a:rPr lang="ru-RU" b="1" dirty="0">
                <a:solidFill>
                  <a:srgbClr val="006666"/>
                </a:solidFill>
              </a:rPr>
              <a:t>Обработка информации, критический анализ  </a:t>
            </a:r>
          </a:p>
          <a:p>
            <a:r>
              <a:rPr lang="ru-RU" b="1" dirty="0">
                <a:solidFill>
                  <a:srgbClr val="006666"/>
                </a:solidFill>
              </a:rPr>
              <a:t>Перезагрузка деятельности университетов, смысла их деятельности с приобретения навыков на социализацию и развитие</a:t>
            </a:r>
          </a:p>
          <a:p>
            <a:endParaRPr lang="ru-RU" b="1" dirty="0">
              <a:solidFill>
                <a:srgbClr val="006666"/>
              </a:solidFill>
            </a:endParaRPr>
          </a:p>
          <a:p>
            <a:endParaRPr lang="ru-RU" b="1" dirty="0">
              <a:solidFill>
                <a:srgbClr val="006666"/>
              </a:solidFill>
            </a:endParaRPr>
          </a:p>
          <a:p>
            <a:endParaRPr lang="ru-KZ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7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8939-CCD7-ED57-4164-BB644172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Устойчивое развитие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B56E2A-C2AE-92C9-635F-E869FB16E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413" y="1027906"/>
            <a:ext cx="5157787" cy="823912"/>
          </a:xfrm>
        </p:spPr>
        <p:txBody>
          <a:bodyPr/>
          <a:lstStyle/>
          <a:p>
            <a:r>
              <a:rPr lang="ru-RU" dirty="0"/>
              <a:t>Хрупкий мир</a:t>
            </a:r>
            <a:endParaRPr lang="ru-KZ" dirty="0"/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711B8AF5-9235-3C19-EDCA-185BD1DA37E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7650638"/>
              </p:ext>
            </p:extLst>
          </p:nvPr>
        </p:nvGraphicFramePr>
        <p:xfrm>
          <a:off x="839788" y="1851818"/>
          <a:ext cx="5157787" cy="464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96A3043C-476D-1FB2-56CF-6215F036B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027906"/>
            <a:ext cx="5183188" cy="823912"/>
          </a:xfrm>
        </p:spPr>
        <p:txBody>
          <a:bodyPr/>
          <a:lstStyle/>
          <a:p>
            <a:r>
              <a:rPr lang="ru-RU" dirty="0"/>
              <a:t>Взаимодействие с обществом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CA095A-15C2-6EDC-D801-EA4EAB488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51818"/>
            <a:ext cx="5183188" cy="481245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Студентоориентированность</a:t>
            </a:r>
          </a:p>
          <a:p>
            <a:r>
              <a:rPr lang="ru-RU" dirty="0"/>
              <a:t>Решение проблем города</a:t>
            </a:r>
          </a:p>
          <a:p>
            <a:r>
              <a:rPr lang="ru-RU" dirty="0"/>
              <a:t>Отложенное взросление</a:t>
            </a:r>
          </a:p>
          <a:p>
            <a:r>
              <a:rPr lang="ru-RU" dirty="0"/>
              <a:t>Поздняя социализация</a:t>
            </a:r>
          </a:p>
          <a:p>
            <a:r>
              <a:rPr lang="ru-RU" dirty="0"/>
              <a:t>Поколения </a:t>
            </a:r>
            <a:r>
              <a:rPr lang="ru-RU" dirty="0" err="1"/>
              <a:t>миллениалов</a:t>
            </a:r>
            <a:r>
              <a:rPr lang="ru-RU" dirty="0"/>
              <a:t> и альфа</a:t>
            </a:r>
          </a:p>
          <a:p>
            <a:endParaRPr lang="ru-RU" b="1" dirty="0"/>
          </a:p>
          <a:p>
            <a:pPr marL="0" indent="0">
              <a:buNone/>
            </a:pPr>
            <a:r>
              <a:rPr lang="ru-RU" b="1" dirty="0"/>
              <a:t>Дополнительная ценность образования???</a:t>
            </a:r>
          </a:p>
          <a:p>
            <a:r>
              <a:rPr lang="ru-RU" dirty="0"/>
              <a:t>Для личности</a:t>
            </a:r>
          </a:p>
          <a:p>
            <a:r>
              <a:rPr lang="ru-RU" dirty="0"/>
              <a:t>Для сообщества</a:t>
            </a:r>
          </a:p>
          <a:p>
            <a:r>
              <a:rPr lang="ru-RU" dirty="0"/>
              <a:t>Для города</a:t>
            </a:r>
          </a:p>
          <a:p>
            <a:r>
              <a:rPr lang="ru-RU" dirty="0"/>
              <a:t>Для страны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4650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E63C1-4506-4D7F-B8A9-6BC4F944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02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Характеристики цифрового университета</a:t>
            </a:r>
            <a:br>
              <a:rPr lang="ru-RU" sz="3200" dirty="0"/>
            </a:br>
            <a:r>
              <a:rPr lang="ru-RU" sz="3200" dirty="0"/>
              <a:t>1)	</a:t>
            </a:r>
            <a:r>
              <a:rPr lang="ru-RU" sz="3200" b="1" dirty="0"/>
              <a:t>Исследовательская организация:</a:t>
            </a:r>
            <a:endParaRPr lang="ru-KZ" sz="32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804D17C-87F9-A1F3-7A83-104E46E13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718107"/>
              </p:ext>
            </p:extLst>
          </p:nvPr>
        </p:nvGraphicFramePr>
        <p:xfrm>
          <a:off x="838200" y="1289154"/>
          <a:ext cx="10515600" cy="556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28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E63C1-4506-4D7F-B8A9-6BC4F944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Характеристики цифрового университета</a:t>
            </a:r>
            <a:br>
              <a:rPr lang="ru-RU" dirty="0"/>
            </a:br>
            <a:r>
              <a:rPr lang="ru-RU" dirty="0"/>
              <a:t>2)	</a:t>
            </a:r>
            <a:r>
              <a:rPr lang="ru-RU" b="1" dirty="0"/>
              <a:t>Образовательная организация:</a:t>
            </a:r>
            <a:br>
              <a:rPr lang="ru-RU" b="1" dirty="0"/>
            </a:br>
            <a:endParaRPr lang="ru-KZ" dirty="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478489DC-7ECA-8DD2-FBD0-A118A7DA4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354824"/>
              </p:ext>
            </p:extLst>
          </p:nvPr>
        </p:nvGraphicFramePr>
        <p:xfrm>
          <a:off x="487680" y="1402080"/>
          <a:ext cx="10866120" cy="534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6B7E0F-E8E8-C620-BCDA-957AC9C92743}"/>
              </a:ext>
            </a:extLst>
          </p:cNvPr>
          <p:cNvSpPr/>
          <p:nvPr/>
        </p:nvSpPr>
        <p:spPr>
          <a:xfrm>
            <a:off x="6881247" y="4684136"/>
            <a:ext cx="50741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200" b="1" cap="none" spc="0" dirty="0">
                <a:ln w="0"/>
                <a:solidFill>
                  <a:srgbClr val="8565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Образование непрерывно</a:t>
            </a:r>
          </a:p>
          <a:p>
            <a:pPr algn="r"/>
            <a:r>
              <a:rPr lang="ru-RU" sz="3200" b="1" dirty="0">
                <a:ln w="0"/>
                <a:solidFill>
                  <a:srgbClr val="8565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Его никогда не будет достаточно</a:t>
            </a:r>
            <a:endParaRPr lang="ru-RU" sz="3200" b="1" cap="none" spc="0" dirty="0">
              <a:ln w="0"/>
              <a:solidFill>
                <a:srgbClr val="8565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54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E63C1-4506-4D7F-B8A9-6BC4F944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5322"/>
            <a:ext cx="5251316" cy="1118901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Характеристики цифрового университета</a:t>
            </a:r>
            <a:br>
              <a:rPr lang="ru-RU" sz="3100" dirty="0"/>
            </a:br>
            <a:r>
              <a:rPr lang="ru-RU" sz="3100" dirty="0"/>
              <a:t>3)	</a:t>
            </a:r>
            <a:r>
              <a:rPr lang="ru-RU" sz="3100" b="1" dirty="0"/>
              <a:t>ИТ-компания</a:t>
            </a:r>
            <a:endParaRPr lang="ru-KZ" sz="31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354406-0E6A-43A9-B7C5-06918159C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06" y="1184223"/>
            <a:ext cx="6943802" cy="567377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/>
              <a:t>встраивание ИИ и </a:t>
            </a:r>
            <a:r>
              <a:rPr lang="ru-RU" sz="2000" dirty="0" err="1"/>
              <a:t>блокчейнов</a:t>
            </a: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создание новых образовательных платформ и инструментов;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изучение новых образовательных продуктов;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разработка стандартов по изучению экосистем образовательных платформ;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масштабирование образовательных решений;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наличие в виртуальном мире (социальные сети, интернет, внешний сайт и внутренний портал) цифрового следа, отражающего все нюансы образовательной деятельности;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образовательная платформа, интегрированная с  LMS;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цифровые сервисы, поддерживающие процессы обучения (антиплагиат, электронная библиотека и др.);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цифровые сервисы, обеспечивающие коммуникацию  посредством видеотелефонии – облачные платформы Zoom, Google </a:t>
            </a:r>
            <a:r>
              <a:rPr lang="ru-RU" sz="2000" dirty="0" err="1"/>
              <a:t>Meet</a:t>
            </a:r>
            <a:r>
              <a:rPr lang="ru-RU" sz="2000" dirty="0"/>
              <a:t> и </a:t>
            </a:r>
            <a:r>
              <a:rPr lang="ru-RU" sz="2000" dirty="0" err="1"/>
              <a:t>мн.др</a:t>
            </a:r>
            <a:r>
              <a:rPr lang="ru-RU" sz="2000" dirty="0"/>
              <a:t>.; 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облачные хранилища и платформы;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электронный документооборот.</a:t>
            </a:r>
          </a:p>
          <a:p>
            <a:endParaRPr lang="ru-KZ" sz="2000" dirty="0"/>
          </a:p>
        </p:txBody>
      </p:sp>
      <p:pic>
        <p:nvPicPr>
          <p:cNvPr id="5" name="Picture 4" descr="Сфера из сетки и узлов">
            <a:extLst>
              <a:ext uri="{FF2B5EF4-FFF2-40B4-BE49-F238E27FC236}">
                <a16:creationId xmlns:a16="http://schemas.microsoft.com/office/drawing/2014/main" id="{377014F9-4DDC-ABFA-F90E-5D4EC0F7C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01" r="168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183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E63C1-4506-4D7F-B8A9-6BC4F944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ru-RU" sz="3400" dirty="0">
                <a:solidFill>
                  <a:schemeClr val="bg1"/>
                </a:solidFill>
              </a:rPr>
              <a:t>Характеристики цифрового университета</a:t>
            </a:r>
            <a:br>
              <a:rPr lang="ru-RU" sz="3400" dirty="0">
                <a:solidFill>
                  <a:schemeClr val="bg1"/>
                </a:solidFill>
              </a:rPr>
            </a:br>
            <a:r>
              <a:rPr lang="ru-RU" sz="3400" dirty="0">
                <a:solidFill>
                  <a:schemeClr val="bg1"/>
                </a:solidFill>
              </a:rPr>
              <a:t>4) </a:t>
            </a:r>
            <a:r>
              <a:rPr lang="ru-RU" sz="3400" b="1" dirty="0">
                <a:solidFill>
                  <a:schemeClr val="bg1"/>
                </a:solidFill>
              </a:rPr>
              <a:t>Организация как информационный банк/база данных:</a:t>
            </a:r>
            <a:endParaRPr lang="ru-KZ" sz="3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304A4D4-8F34-1B10-C4E8-AED79FD0A8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839204"/>
              </p:ext>
            </p:extLst>
          </p:nvPr>
        </p:nvGraphicFramePr>
        <p:xfrm>
          <a:off x="4985886" y="231006"/>
          <a:ext cx="737643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742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1381</Words>
  <Application>Microsoft Office PowerPoint</Application>
  <PresentationFormat>Широкоэкранный</PresentationFormat>
  <Paragraphs>251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Тема Office</vt:lpstr>
      <vt:lpstr>Трансформация роли преподавателя:  влияние цифровизации и устойчивого развития </vt:lpstr>
      <vt:lpstr>Информационные революции</vt:lpstr>
      <vt:lpstr>Цифровизация в образовании</vt:lpstr>
      <vt:lpstr>Риски цифровизации</vt:lpstr>
      <vt:lpstr>Устойчивое развитие</vt:lpstr>
      <vt:lpstr>Характеристики цифрового университета 1) Исследовательская организация:</vt:lpstr>
      <vt:lpstr>Характеристики цифрового университета 2) Образовательная организация: </vt:lpstr>
      <vt:lpstr>Характеристики цифрового университета 3) ИТ-компания</vt:lpstr>
      <vt:lpstr>Характеристики цифрового университета 4) Организация как информационный банк/база данных:</vt:lpstr>
      <vt:lpstr>Характеристики цифрового университета 5) Маркетинговая организация, продвигающая образовательные услуги и исследования  в цифровой среде: </vt:lpstr>
      <vt:lpstr>Функции преподавателя в цифровом мире</vt:lpstr>
      <vt:lpstr>Биологию не отменить</vt:lpstr>
      <vt:lpstr>Спектр основных профессиональных ролей педагога вуза в рамках информационных революций</vt:lpstr>
      <vt:lpstr>4-ая информационная революция (от начала информатизации до цифровизации и устойчивого развития, в том числе в условиях пандемии) </vt:lpstr>
      <vt:lpstr> Изменения условий работы</vt:lpstr>
      <vt:lpstr>Ловушки мышления</vt:lpstr>
      <vt:lpstr>Личность, способная к самоактуализации по А.Маслоу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Трансформация роли преподавателя:  влияние цифровизации и устойчивого развития</dc:title>
  <dc:creator>Marina Skiba</dc:creator>
  <cp:lastModifiedBy>Marina Skiba</cp:lastModifiedBy>
  <cp:revision>6</cp:revision>
  <dcterms:created xsi:type="dcterms:W3CDTF">2024-02-20T17:06:03Z</dcterms:created>
  <dcterms:modified xsi:type="dcterms:W3CDTF">2024-02-21T02:28:19Z</dcterms:modified>
</cp:coreProperties>
</file>